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0.4817351598173516</c:v>
                </c:pt>
                <c:pt idx="1">
                  <c:v>0.51598173515981727</c:v>
                </c:pt>
                <c:pt idx="2">
                  <c:v>0</c:v>
                </c:pt>
                <c:pt idx="3">
                  <c:v>2.2831050228310501E-3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0.85359801488833742</c:v>
                </c:pt>
                <c:pt idx="1">
                  <c:v>0.1464019851116625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6.1643835616438353E-2</c:v>
                </c:pt>
                <c:pt idx="1">
                  <c:v>0.11415525114155251</c:v>
                </c:pt>
                <c:pt idx="2">
                  <c:v>0.23515981735159819</c:v>
                </c:pt>
                <c:pt idx="3">
                  <c:v>0.58904109589041098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0.78082191780821919</c:v>
                </c:pt>
                <c:pt idx="1">
                  <c:v>1.3698630136986301E-2</c:v>
                </c:pt>
                <c:pt idx="2">
                  <c:v>0.14383561643835621</c:v>
                </c:pt>
                <c:pt idx="3">
                  <c:v>2.5114155251141551E-2</c:v>
                </c:pt>
                <c:pt idx="4">
                  <c:v>2.2831050228310501E-3</c:v>
                </c:pt>
                <c:pt idx="5">
                  <c:v>3.4246575342465752E-2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c:v>
                </c:pt>
                <c:pt idx="1">
                  <c:v>2.3364485981308409E-3</c:v>
                </c:pt>
                <c:pt idx="2">
                  <c:v>0.54439252336448596</c:v>
                </c:pt>
                <c:pt idx="3">
                  <c:v>6.3084112149532703E-2</c:v>
                </c:pt>
                <c:pt idx="4">
                  <c:v>4.6728971962616819E-3</c:v>
                </c:pt>
                <c:pt idx="5">
                  <c:v>7.0093457943925228E-2</c:v>
                </c:pt>
                <c:pt idx="6">
                  <c:v>1.635514018691589E-2</c:v>
                </c:pt>
                <c:pt idx="7">
                  <c:v>1.401869158878505E-2</c:v>
                </c:pt>
                <c:pt idx="8">
                  <c:v>3.5046728971962621E-2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49</c:v>
                </c:pt>
                <c:pt idx="4"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7.4872079634319526</c:v>
                </c:pt>
                <c:pt idx="1">
                  <c:v>7.037942690059876</c:v>
                </c:pt>
                <c:pt idx="2">
                  <c:v>7.3372308250454097</c:v>
                </c:pt>
                <c:pt idx="3" formatCode="General">
                  <c:v>4.1065764047893056</c:v>
                </c:pt>
                <c:pt idx="4">
                  <c:v>7.8190009901333148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8.3386185474182799</c:v>
                </c:pt>
                <c:pt idx="1">
                  <c:v>7.8723268219443092</c:v>
                </c:pt>
                <c:pt idx="2">
                  <c:v>7.770551125057457</c:v>
                </c:pt>
                <c:pt idx="3" formatCode="General">
                  <c:v>4.503883593177469</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7.7016389479831826</c:v>
                </c:pt>
                <c:pt idx="1">
                  <c:v>8.1776593562117537</c:v>
                </c:pt>
                <c:pt idx="2">
                  <c:v>6.8411855941664097</c:v>
                </c:pt>
                <c:pt idx="3">
                  <c:v>7.352656438762649</c:v>
                </c:pt>
                <c:pt idx="4">
                  <c:v>8.3441037672349125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7.3393608906108776</c:v>
                </c:pt>
                <c:pt idx="2">
                  <c:v>6.3422009433082183</c:v>
                </c:pt>
                <c:pt idx="3">
                  <c:v>6.9467437999047208</c:v>
                </c:pt>
                <c:pt idx="4">
                  <c:v>7.9512256923204401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7.4687069772660593</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0.29206419460358823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0.15990317412191501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1.6693663637516423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0.15990317412191501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0.57355617765266853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0.83603162639121464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7.1365907026009783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0.21805237702204128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0.38360187972803406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0.10694533605876533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1.1164940768499152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0.10694533605876622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0.38360187972803494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0.53222574338461826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7.9168737904345496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0.53347350280369366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0.16433470551158624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1.7156309203025204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0.16433470551158535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0.58945162324945422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0.83464967806532542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7.352656438762649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7.3898772714191239</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0.25848370012833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0.1225308825792748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1.2792049627650877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0.12253088257927569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0.43950562609216703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1.6294292849780403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3.697531192521299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0.11810535413492929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0.20584062465218267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5.7386827180256006E-2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0.59911030248909469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5.7386827180256006E-2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0.18382653774079394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9.0917581521014448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0.12393005577764882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0.27598904110705291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7.6943681221417037E-2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0.80328107330959142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7.6943681221417037E-2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0.27598904110705291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0.42645310452480345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8.2572050730199518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0.23661861595700895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9.9393380974255763E-2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1.0376527413487731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9.9393380974257539E-2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0.35651379648102122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0.2844250720935726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8.1515369921874736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0.39264379773082858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0.13681028421421804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1.4282798821015863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0.13681028421421804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0.49072436559424126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1.7183288909749468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6.4523557924776922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0.16748687429665665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0.23707827839423068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6.6095651494409324E-2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0.69002918798155477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6.6095651494409324E-2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0.23707827839423068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0.31389302508503647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8.6888764262068801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8.157755852508652</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2.9344142474966972E-2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0.19472361724655229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5.428748863216093E-2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0.56675364946778473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5.428748863216093E-2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0.19472361724655229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3.0641285282788644E-2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9.4681977407748086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0.55695560170578418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0.16193921493799124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1.69062233989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0.16193921493799124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0.58085924586520576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0.7047718258048743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6.8260061662430456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7.1665604089417023E-2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0.42519461023693239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0.11854107835551631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1.2375519749137176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0.11854107835551631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0.42519461023693239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0.19928574129493981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8.2477818117632502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0.30194429755979435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9.3370683002356181E-2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0.97477663230007749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9.3370683002357069E-2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0.33491100062104273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0.28981606497982249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7.8190009901333148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0.22908576040173578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0.37374478631530827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0.10419725211211084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1.0878044718404993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0.10419725211211173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0.3737447863153065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0.36565443793234031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8.4277925536288407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8.75500124575799</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4.3585562836522485E-2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0.23385506054486882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6.5197042456480503E-2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0.68064783760923575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6.5197042456480503E-2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0.23385506054486882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0.26808153572701876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8.8296532704606374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0.10080257804293069</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6.0416591462733038E-2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0.6307406100864057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6.0416591462733038E-2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0.21670807634967559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0.14299393017982887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8.9935257682279328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8.3701527788930363E-2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0.23781067575846748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6.6299838403772071E-2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0.69216087023413309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6.6299838403772071E-2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0.23781067575846748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0.17228429214577012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8.4418246985854033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8.5565294886675449</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0.33055728687062302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9.761944231425268E-2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1.0191330743901297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9.761944231425268E-2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0.35015086164368192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0.69644678112781833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7.80487221578049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0.17772967775356108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0.2609810146089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7.2759555641630058E-2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0.75959939817735389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7.2759555641630058E-2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0.2609810146089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0.17024072505776466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8.8266174170816321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9.5270991161918062E-2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0.19810256354870148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5.5229513598419544E-2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0.57658825594837992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5.5229513598419544E-2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0.19810256354870148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0.21399434022533192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8.9196957222660149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0.23512549129446558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7.3578956640286464E-2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0.76815382790079667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7.3578956640286464E-2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0.26392012139858601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0.17542022726310158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8.6749325995420445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8.3112851981028282</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0.29137357844924061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0.3101610815050746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8.6470590596239738E-2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0.90274065032031459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8.647059059623885E-2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0.31016108150507549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0.58689672025719375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7.7797326561082691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0.191077350738313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5.7922622858599837E-2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0.60470393306073689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5.7922622858599837E-2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0.20776246843646895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0.33333503934115782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8.9617017201392883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0.25508242111441071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0.27449511792272041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7.6527186606980102E-2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0.79893292885378742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7.6527186606980102E-2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0.27449511792272041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0.50434182875343225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7.2895279544004001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0.2393950341565878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8.3881374146002052E-2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0.87570959934691217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8.3881374146001164E-2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0.30087382940099339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0.30758500959033341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7.3372308250454097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8.6207393436622759E-2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0.22420042233261217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6.2505401506054881E-2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0.65254748944160568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6.2505401506054881E-2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0.22420042233261128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0.53409051700181109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8.3574654558545713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0.11575678781561294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0.20175440429622249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5.6247619495746193E-2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0.58721713651355856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5.6247619495746193E-2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0.20175440429622249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0.43719064408825048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9.0045727101608222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0.13401569388928003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4.0948533485227756E-2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0.42749685752379207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4.0948533485227756E-2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0.14687816220810923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3.8426121984196371E-2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9.4487650650110435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7.4996126807999346</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0.32803726624504392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0.39067486813158059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0.10891723234429218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1.1370803932250766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0.10891723234429129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0.39067486813158148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0.23058197555960902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8.506725456994598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0.17042767633033762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2.5917061400863233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0.24825110125000371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0.17657502865093022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7.037942690059876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8.4844987148310125E-2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0.58380328455512487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0.16275999091355953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1.6991911241765711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0.16275999091355864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0.53197715649406163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7.9430964639645518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0.46185292543875534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0.57699025622855427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0.16086056955389338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1.6793614357052284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0.16086056955389338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0.52661002766902953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7.4872079634319526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1.4218532843682743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0.41611319955204618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0.1160092489539748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1.2111200365553785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0.11600924895397391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0.41611319955204884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0.44017241090233661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7.9491768750956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9.8346103524278305E-3</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0.64090813488462661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0.17868039623952914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1.8653978883287472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0.17868039623953003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0.64090813488462661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0.63249685260159971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6.0735266352530406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0.43971967595610817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0.58349308521656251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0.16267350965718119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1.698288272177007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0.1626735096571803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0.58349308521656162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0.33804846996787674</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8.1776593562117537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0.62529936644990869</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0.56137457463765816</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0.15650703427739998</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1.6339111474674022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0.15650703427740176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0.56137457463765728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0.66254149160133124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7.7016389479831826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7.1745530040207823</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0.19038598143489782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8.8278381571090137E-2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0.92161373062459884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8.8278381571091025E-2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0.31664544110097026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0.56379077466683558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7.1776628446157789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0.9985956257735058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0.44542814840417133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0.12418203751997048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1.2964427851815277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0.1241820375199687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0.44542814840417222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0.2047066016596677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8.2263795507549595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0.22782352812679907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0.33730493834423747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9.4038094941246264E-2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0.98174431788646999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9.4038094941246264E-2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0.33730493834423747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0.51319871050491184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5.9771905957793416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0.12581981384379048</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8.4390277926266855E-2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0.88102248233267311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8.4390277926266855E-2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0.30269921472310912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0.59356905350439693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6.801260433010162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0.12932255851263408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0.11543428863335103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1.2051175326963399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0.11543428863335148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0.41405087623914927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0.68201830379152817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4.1065764047893056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4.8536852980805456E-2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0.46613760543417992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0.12995567930514351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1.3567187831124441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0.12995567930514262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0.46613760543417992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0.7042682513344003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6.5739488370564469</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0.31077827717492745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0.11991907766469012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3.3432542274820065E-2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0.34903097974612862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3.3432542274820065E-2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0.11991907766469012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0.25263192515668287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9.1137946802714644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0.28469672667697488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0.11361825806346282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1.1861584321934107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0.11361825806346459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0.40753696206649437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0.49451644391004024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8.1256175393776697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1.77564921494145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0.38431137306498986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0.10714313749656323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1.1185590956888127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0.10714313749656323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0.38431137306498986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0.38022596224995819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6.8411855941664097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0.84913342639067846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0.40021451070575331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0.11157681337058634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1.1648460403508913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0.11157681337058634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0.40021451070575331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0.16179221063145732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8.3441037672349125</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0.32175100221209885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0.12852790126722979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1.3418129837467809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0.12852790126723157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0.4610163130116991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0.98115332591048698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8.0817861001133906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0.24812342481863858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0.33288090946476778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9.2804708766016653E-2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0.96886794188111214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9.2804708766017541E-2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0.33288090946476778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0.96239176927243353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6.7251297010795419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9.1654277755615556</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4.7657977166876364E-2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0.22090970023961098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6.15879727896953E-2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0.64296966430686453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6.15879727896953E-2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0.22090970023961098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0.14969752798483782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9.1654277755615556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9.1508382739732159</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0.20076907591574056</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0.19875543616310942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5.5411529602098497E-2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0.5784884771032992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5.5411529602098497E-2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0.19875543616310942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0.11826918845999757</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9.1508382739732159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8.2683383216302087</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0.21832218329986119</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7.3071924421859613E-2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0.76286048375407933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7.3071924421860501E-2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0.2621014491755691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0.39316619033447431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8.2683383216302087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Leicester Royal Infirmary (-)</c:v>
                </c:pt>
                <c:pt idx="2">
                  <c:v>Glenfield Hospital (38)</c:v>
                </c:pt>
                <c:pt idx="3">
                  <c:v>Leicester General Hospital (48)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Leicester Royal Infirmary (-)</c:v>
                </c:pt>
                <c:pt idx="2">
                  <c:v>Glenfield Hospital (38)</c:v>
                </c:pt>
                <c:pt idx="3">
                  <c:v>Leicester General Hospital (48)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Leicester Royal Infirmary (-)</c:v>
                </c:pt>
                <c:pt idx="2">
                  <c:v>Glenfield Hospital (38)</c:v>
                </c:pt>
                <c:pt idx="3">
                  <c:v>Leicester General Hospital (48)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Leicester Royal Infirmary (-)</c:v>
                </c:pt>
                <c:pt idx="2">
                  <c:v>Glenfield Hospital (38)</c:v>
                </c:pt>
                <c:pt idx="3">
                  <c:v>Leicester General Hospital (48)</c:v>
                </c:pt>
              </c:strCache>
            </c:strRef>
          </c:cat>
          <c:val>
            <c:numRef>
              <c:f>Sheet1!$G$2:$G$5</c:f>
              <c:numCache>
                <c:formatCode>0.0;;</c:formatCode>
                <c:ptCount val="4"/>
                <c:pt idx="0">
                  <c:v>7.352656438762649</c:v>
                </c:pt>
                <c:pt idx="1">
                  <c:v>0</c:v>
                </c:pt>
                <c:pt idx="2">
                  <c:v>0</c:v>
                </c:pt>
                <c:pt idx="3">
                  <c:v>6.6748288055680298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Leicester Royal Infirmary (-)</c:v>
                </c:pt>
                <c:pt idx="2">
                  <c:v>Glenfield Hospital (38)</c:v>
                </c:pt>
                <c:pt idx="3">
                  <c:v>Leicester General Hospital (48)</c:v>
                </c:pt>
              </c:strCache>
            </c:strRef>
          </c:cat>
          <c:val>
            <c:numRef>
              <c:f>Sheet1!$H$2:$H$5</c:f>
              <c:numCache>
                <c:formatCode>0.0;;</c:formatCode>
                <c:ptCount val="4"/>
                <c:pt idx="0">
                  <c:v>0</c:v>
                </c:pt>
                <c:pt idx="1">
                  <c:v>0</c:v>
                </c:pt>
                <c:pt idx="2">
                  <c:v>8.3321871755236518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Leicester Royal Infirmary (-)</c:v>
                </c:pt>
                <c:pt idx="2">
                  <c:v>Glenfield Hospital (38)</c:v>
                </c:pt>
                <c:pt idx="3">
                  <c:v>Leicester General Hospital (48)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Leicester Royal Infirmary (-)</c:v>
                </c:pt>
                <c:pt idx="2">
                  <c:v>Glenfield Hospital (38)</c:v>
                </c:pt>
                <c:pt idx="3">
                  <c:v>Leicester General Hospital (48)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2.647343561237351</c:v>
                </c:pt>
                <c:pt idx="1">
                  <c:v>0</c:v>
                </c:pt>
                <c:pt idx="2">
                  <c:v>1.6678128244763482</c:v>
                </c:pt>
                <c:pt idx="3">
                  <c:v>3.3251711944319702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Leicester Royal Infirmary (-)</c:v>
                </c:pt>
                <c:pt idx="2">
                  <c:v>Glenfield Hospital (39)</c:v>
                </c:pt>
                <c:pt idx="3">
                  <c:v>Leicester General Hospital (48)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Leicester Royal Infirmary (-)</c:v>
                </c:pt>
                <c:pt idx="2">
                  <c:v>Glenfield Hospital (39)</c:v>
                </c:pt>
                <c:pt idx="3">
                  <c:v>Leicester General Hospital (48)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Leicester Royal Infirmary (-)</c:v>
                </c:pt>
                <c:pt idx="2">
                  <c:v>Glenfield Hospital (39)</c:v>
                </c:pt>
                <c:pt idx="3">
                  <c:v>Leicester General Hospital (48)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Leicester Royal Infirmary (-)</c:v>
                </c:pt>
                <c:pt idx="2">
                  <c:v>Glenfield Hospital (39)</c:v>
                </c:pt>
                <c:pt idx="3">
                  <c:v>Leicester General Hospital (48)</c:v>
                </c:pt>
              </c:strCache>
            </c:strRef>
          </c:cat>
          <c:val>
            <c:numRef>
              <c:f>Sheet1!$G$2:$G$5</c:f>
              <c:numCache>
                <c:formatCode>0.0;;</c:formatCode>
                <c:ptCount val="4"/>
                <c:pt idx="0">
                  <c:v>7.9168737904345496</c:v>
                </c:pt>
                <c:pt idx="1">
                  <c:v>0</c:v>
                </c:pt>
                <c:pt idx="2">
                  <c:v>0</c:v>
                </c:pt>
                <c:pt idx="3">
                  <c:v>7.6667079840842201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Leicester Royal Infirmary (-)</c:v>
                </c:pt>
                <c:pt idx="2">
                  <c:v>Glenfield Hospital (39)</c:v>
                </c:pt>
                <c:pt idx="3">
                  <c:v>Leicester General Hospital (48)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Leicester Royal Infirmary (-)</c:v>
                </c:pt>
                <c:pt idx="2">
                  <c:v>Glenfield Hospital (39)</c:v>
                </c:pt>
                <c:pt idx="3">
                  <c:v>Leicester General Hospital (48)</c:v>
                </c:pt>
              </c:strCache>
            </c:strRef>
          </c:cat>
          <c:val>
            <c:numRef>
              <c:f>Sheet1!$I$2:$I$5</c:f>
              <c:numCache>
                <c:formatCode>0.0;;</c:formatCode>
                <c:ptCount val="4"/>
                <c:pt idx="0">
                  <c:v>0</c:v>
                </c:pt>
                <c:pt idx="1">
                  <c:v>0</c:v>
                </c:pt>
                <c:pt idx="2">
                  <c:v>8.7121044848875648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Leicester Royal Infirmary (-)</c:v>
                </c:pt>
                <c:pt idx="2">
                  <c:v>Glenfield Hospital (39)</c:v>
                </c:pt>
                <c:pt idx="3">
                  <c:v>Leicester General Hospital (48)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2.0831262095654504</c:v>
                </c:pt>
                <c:pt idx="1">
                  <c:v>0</c:v>
                </c:pt>
                <c:pt idx="2">
                  <c:v>1.2878955151124352</c:v>
                </c:pt>
                <c:pt idx="3">
                  <c:v>2.3332920159157799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Leicester Royal Infirmary (177)</c:v>
                </c:pt>
                <c:pt idx="2">
                  <c:v>Glenfield Hospital (166)</c:v>
                </c:pt>
                <c:pt idx="3">
                  <c:v>Leicester General Hospital (75)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Leicester Royal Infirmary (177)</c:v>
                </c:pt>
                <c:pt idx="2">
                  <c:v>Glenfield Hospital (166)</c:v>
                </c:pt>
                <c:pt idx="3">
                  <c:v>Leicester General Hospital (75)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Leicester Royal Infirmary (177)</c:v>
                </c:pt>
                <c:pt idx="2">
                  <c:v>Glenfield Hospital (166)</c:v>
                </c:pt>
                <c:pt idx="3">
                  <c:v>Leicester General Hospital (75)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Leicester Royal Infirmary (177)</c:v>
                </c:pt>
                <c:pt idx="2">
                  <c:v>Glenfield Hospital (166)</c:v>
                </c:pt>
                <c:pt idx="3">
                  <c:v>Leicester General Hospital (75)</c:v>
                </c:pt>
              </c:strCache>
            </c:strRef>
          </c:cat>
          <c:val>
            <c:numRef>
              <c:f>Sheet1!$G$2:$G$5</c:f>
              <c:numCache>
                <c:formatCode>0.0;;</c:formatCode>
                <c:ptCount val="4"/>
                <c:pt idx="0">
                  <c:v>7.1365907026009783</c:v>
                </c:pt>
                <c:pt idx="1">
                  <c:v>6.4077691006927449</c:v>
                </c:pt>
                <c:pt idx="2">
                  <c:v>7.4915758667547943</c:v>
                </c:pt>
                <c:pt idx="3">
                  <c:v>7.520761434003596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Leicester Royal Infirmary (177)</c:v>
                </c:pt>
                <c:pt idx="2">
                  <c:v>Glenfield Hospital (166)</c:v>
                </c:pt>
                <c:pt idx="3">
                  <c:v>Leicester General Hospital (75)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Leicester Royal Infirmary (177)</c:v>
                </c:pt>
                <c:pt idx="2">
                  <c:v>Glenfield Hospital (166)</c:v>
                </c:pt>
                <c:pt idx="3">
                  <c:v>Leicester General Hospital (75)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Leicester Royal Infirmary (177)</c:v>
                </c:pt>
                <c:pt idx="2">
                  <c:v>Glenfield Hospital (166)</c:v>
                </c:pt>
                <c:pt idx="3">
                  <c:v>Leicester General Hospital (75)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2.8634092973990217</c:v>
                </c:pt>
                <c:pt idx="1">
                  <c:v>3.5922308993072551</c:v>
                </c:pt>
                <c:pt idx="2">
                  <c:v>2.5084241332452057</c:v>
                </c:pt>
                <c:pt idx="3">
                  <c:v>2.479238565996404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Sheet1!$E$2:$E$5</c:f>
              <c:numCache>
                <c:formatCode>0.0;;</c:formatCode>
                <c:ptCount val="4"/>
                <c:pt idx="0">
                  <c:v>0</c:v>
                </c:pt>
                <c:pt idx="1">
                  <c:v>7.3478911294795113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Sheet1!$G$2:$G$5</c:f>
              <c:numCache>
                <c:formatCode>0.0;;</c:formatCode>
                <c:ptCount val="4"/>
                <c:pt idx="0">
                  <c:v>8.1515369921874736</c:v>
                </c:pt>
                <c:pt idx="1">
                  <c:v>0</c:v>
                </c:pt>
                <c:pt idx="2">
                  <c:v>8.7584347257560484</c:v>
                </c:pt>
                <c:pt idx="3">
                  <c:v>8.7084380332847999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1.8484630078125264</c:v>
                </c:pt>
                <c:pt idx="1">
                  <c:v>2.6521088705204887</c:v>
                </c:pt>
                <c:pt idx="2">
                  <c:v>1.2415652742439516</c:v>
                </c:pt>
                <c:pt idx="3">
                  <c:v>1.2915619667152001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Sheet1!$F$2:$F$5</c:f>
              <c:numCache>
                <c:formatCode>0.0;;</c:formatCode>
                <c:ptCount val="4"/>
                <c:pt idx="0">
                  <c:v>0</c:v>
                </c:pt>
                <c:pt idx="1">
                  <c:v>5.4012928387047916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Sheet1!$G$2:$G$5</c:f>
              <c:numCache>
                <c:formatCode>0.0;;</c:formatCode>
                <c:ptCount val="4"/>
                <c:pt idx="0">
                  <c:v>6.4523557924776922</c:v>
                </c:pt>
                <c:pt idx="1">
                  <c:v>0</c:v>
                </c:pt>
                <c:pt idx="2">
                  <c:v>6.8990816835650124</c:v>
                </c:pt>
                <c:pt idx="3">
                  <c:v>6.8954330780138493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3.5476442075223078</c:v>
                </c:pt>
                <c:pt idx="1">
                  <c:v>4.5987071612952084</c:v>
                </c:pt>
                <c:pt idx="2">
                  <c:v>3.1009183164349876</c:v>
                </c:pt>
                <c:pt idx="3">
                  <c:v>3.1045669219861507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Sheet1!$E$2:$E$5</c:f>
              <c:numCache>
                <c:formatCode>0.0;;</c:formatCode>
                <c:ptCount val="4"/>
                <c:pt idx="0">
                  <c:v>0</c:v>
                </c:pt>
                <c:pt idx="1">
                  <c:v>7.6231832339909804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Sheet1!$G$2:$G$5</c:f>
              <c:numCache>
                <c:formatCode>0.0;;</c:formatCode>
                <c:ptCount val="4"/>
                <c:pt idx="0">
                  <c:v>8.2572050730199518</c:v>
                </c:pt>
                <c:pt idx="1">
                  <c:v>0</c:v>
                </c:pt>
                <c:pt idx="2">
                  <c:v>8.5482369002577112</c:v>
                </c:pt>
                <c:pt idx="3">
                  <c:v>8.996512187118304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1.7427949269800482</c:v>
                </c:pt>
                <c:pt idx="1">
                  <c:v>2.3768167660090196</c:v>
                </c:pt>
                <c:pt idx="2">
                  <c:v>1.4517630997422888</c:v>
                </c:pt>
                <c:pt idx="3">
                  <c:v>1.003487812881696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Sheet1!$G$2:$G$5</c:f>
              <c:numCache>
                <c:formatCode>0.0;;</c:formatCode>
                <c:ptCount val="4"/>
                <c:pt idx="0">
                  <c:v>9.0917581521014448</c:v>
                </c:pt>
                <c:pt idx="1">
                  <c:v>9.1815555692377018</c:v>
                </c:pt>
                <c:pt idx="2">
                  <c:v>8.9523422610779129</c:v>
                </c:pt>
                <c:pt idx="3">
                  <c:v>8.740143793863675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0.90824184789855522</c:v>
                </c:pt>
                <c:pt idx="1">
                  <c:v>0.81844443076229823</c:v>
                </c:pt>
                <c:pt idx="2">
                  <c:v>1.0476577389220871</c:v>
                </c:pt>
                <c:pt idx="3">
                  <c:v>1.259856206136325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Sheet1!$G$2:$G$5</c:f>
              <c:numCache>
                <c:formatCode>0.0;;</c:formatCode>
                <c:ptCount val="4"/>
                <c:pt idx="0">
                  <c:v>3.697531192521299</c:v>
                </c:pt>
                <c:pt idx="1">
                  <c:v>3.2531182355072619</c:v>
                </c:pt>
                <c:pt idx="2">
                  <c:v>4.3068735915529848</c:v>
                </c:pt>
                <c:pt idx="3">
                  <c:v>3.0708171602807068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(180)</c:v>
                </c:pt>
                <c:pt idx="2">
                  <c:v>Glenfield Hospital (168)</c:v>
                </c:pt>
                <c:pt idx="3">
                  <c:v>Leicester General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6.302468807478701</c:v>
                </c:pt>
                <c:pt idx="1">
                  <c:v>6.7468817644927377</c:v>
                </c:pt>
                <c:pt idx="2">
                  <c:v>5.6931264084470152</c:v>
                </c:pt>
                <c:pt idx="3">
                  <c:v>6.9291828397192932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(166)</c:v>
                </c:pt>
                <c:pt idx="3">
                  <c:v>Leicester General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(166)</c:v>
                </c:pt>
                <c:pt idx="3">
                  <c:v>Leicester General Hospital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(166)</c:v>
                </c:pt>
                <c:pt idx="3">
                  <c:v>Leicester General Hospital (80)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(166)</c:v>
                </c:pt>
                <c:pt idx="3">
                  <c:v>Leicester General Hospital (80)</c:v>
                </c:pt>
              </c:strCache>
            </c:strRef>
          </c:cat>
          <c:val>
            <c:numRef>
              <c:f>Sheet1!$G$2:$G$5</c:f>
              <c:numCache>
                <c:formatCode>0.0;;</c:formatCode>
                <c:ptCount val="4"/>
                <c:pt idx="0">
                  <c:v>8.6888764262068801</c:v>
                </c:pt>
                <c:pt idx="1">
                  <c:v>8.6600491469150409</c:v>
                </c:pt>
                <c:pt idx="2">
                  <c:v>8.7334589863373449</c:v>
                </c:pt>
                <c:pt idx="3">
                  <c:v>8.4663450208179647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(166)</c:v>
                </c:pt>
                <c:pt idx="3">
                  <c:v>Leicester General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(166)</c:v>
                </c:pt>
                <c:pt idx="3">
                  <c:v>Leicester General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(166)</c:v>
                </c:pt>
                <c:pt idx="3">
                  <c:v>Leicester General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1.3111235737931199</c:v>
                </c:pt>
                <c:pt idx="1">
                  <c:v>1.3399508530849591</c:v>
                </c:pt>
                <c:pt idx="2">
                  <c:v>1.2665410136626551</c:v>
                </c:pt>
                <c:pt idx="3">
                  <c:v>1.5336549791820353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Leicester Royal Infirmary (132)</c:v>
                </c:pt>
                <c:pt idx="2">
                  <c:v>Glenfield Hospital (122)</c:v>
                </c:pt>
                <c:pt idx="3">
                  <c:v>Leicester General Hospital (62)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Leicester Royal Infirmary (132)</c:v>
                </c:pt>
                <c:pt idx="2">
                  <c:v>Glenfield Hospital (122)</c:v>
                </c:pt>
                <c:pt idx="3">
                  <c:v>Leicester General Hospital (62)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Leicester Royal Infirmary (132)</c:v>
                </c:pt>
                <c:pt idx="2">
                  <c:v>Glenfield Hospital (122)</c:v>
                </c:pt>
                <c:pt idx="3">
                  <c:v>Leicester General Hospital (62)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Leicester Royal Infirmary (132)</c:v>
                </c:pt>
                <c:pt idx="2">
                  <c:v>Glenfield Hospital (122)</c:v>
                </c:pt>
                <c:pt idx="3">
                  <c:v>Leicester General Hospital (62)</c:v>
                </c:pt>
              </c:strCache>
            </c:strRef>
          </c:cat>
          <c:val>
            <c:numRef>
              <c:f>Sheet1!$G$2:$G$5</c:f>
              <c:numCache>
                <c:formatCode>0.0;;</c:formatCode>
                <c:ptCount val="4"/>
                <c:pt idx="0">
                  <c:v>8.4277925536288407</c:v>
                </c:pt>
                <c:pt idx="1">
                  <c:v>7.788381589950899</c:v>
                </c:pt>
                <c:pt idx="2">
                  <c:v>0</c:v>
                </c:pt>
                <c:pt idx="3">
                  <c:v>8.5441763264571087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Leicester Royal Infirmary (132)</c:v>
                </c:pt>
                <c:pt idx="2">
                  <c:v>Glenfield Hospital (122)</c:v>
                </c:pt>
                <c:pt idx="3">
                  <c:v>Leicester General Hospital (62)</c:v>
                </c:pt>
              </c:strCache>
            </c:strRef>
          </c:cat>
          <c:val>
            <c:numRef>
              <c:f>Sheet1!$H$2:$H$5</c:f>
              <c:numCache>
                <c:formatCode>0.0;;</c:formatCode>
                <c:ptCount val="4"/>
                <c:pt idx="0">
                  <c:v>0</c:v>
                </c:pt>
                <c:pt idx="1">
                  <c:v>0</c:v>
                </c:pt>
                <c:pt idx="2">
                  <c:v>9.0363555929164772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Leicester Royal Infirmary (132)</c:v>
                </c:pt>
                <c:pt idx="2">
                  <c:v>Glenfield Hospital (122)</c:v>
                </c:pt>
                <c:pt idx="3">
                  <c:v>Leicester General Hospital (62)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Leicester Royal Infirmary (132)</c:v>
                </c:pt>
                <c:pt idx="2">
                  <c:v>Glenfield Hospital (122)</c:v>
                </c:pt>
                <c:pt idx="3">
                  <c:v>Leicester General Hospital (62)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1.5722074463711593</c:v>
                </c:pt>
                <c:pt idx="1">
                  <c:v>2.211618410049101</c:v>
                </c:pt>
                <c:pt idx="2">
                  <c:v>0.96364440708352284</c:v>
                </c:pt>
                <c:pt idx="3">
                  <c:v>1.4558236735428913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(266)</c:v>
                </c:pt>
                <c:pt idx="1">
                  <c:v>Leicester Royal Infirmary (104)</c:v>
                </c:pt>
                <c:pt idx="2">
                  <c:v>Glenfield Hospital (110)</c:v>
                </c:pt>
                <c:pt idx="3">
                  <c:v>Leicester General Hospital (52)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(266)</c:v>
                </c:pt>
                <c:pt idx="1">
                  <c:v>Leicester Royal Infirmary (104)</c:v>
                </c:pt>
                <c:pt idx="2">
                  <c:v>Glenfield Hospital (110)</c:v>
                </c:pt>
                <c:pt idx="3">
                  <c:v>Leicester General Hospital (52)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(266)</c:v>
                </c:pt>
                <c:pt idx="1">
                  <c:v>Leicester Royal Infirmary (104)</c:v>
                </c:pt>
                <c:pt idx="2">
                  <c:v>Glenfield Hospital (110)</c:v>
                </c:pt>
                <c:pt idx="3">
                  <c:v>Leicester General Hospital (52)</c:v>
                </c:pt>
              </c:strCache>
            </c:strRef>
          </c:cat>
          <c:val>
            <c:numRef>
              <c:f>Sheet1!$F$2:$F$5</c:f>
              <c:numCache>
                <c:formatCode>0.0;;</c:formatCode>
                <c:ptCount val="4"/>
                <c:pt idx="0">
                  <c:v>0</c:v>
                </c:pt>
                <c:pt idx="1">
                  <c:v>0</c:v>
                </c:pt>
                <c:pt idx="2">
                  <c:v>0</c:v>
                </c:pt>
                <c:pt idx="3">
                  <c:v>6.7508577224998838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(266)</c:v>
                </c:pt>
                <c:pt idx="1">
                  <c:v>Leicester Royal Infirmary (104)</c:v>
                </c:pt>
                <c:pt idx="2">
                  <c:v>Glenfield Hospital (110)</c:v>
                </c:pt>
                <c:pt idx="3">
                  <c:v>Leicester General Hospital (52)</c:v>
                </c:pt>
              </c:strCache>
            </c:strRef>
          </c:cat>
          <c:val>
            <c:numRef>
              <c:f>Sheet1!$G$2:$G$5</c:f>
              <c:numCache>
                <c:formatCode>0.0;;</c:formatCode>
                <c:ptCount val="4"/>
                <c:pt idx="0">
                  <c:v>7.8190009901333148</c:v>
                </c:pt>
                <c:pt idx="1">
                  <c:v>7.6995017760550457</c:v>
                </c:pt>
                <c:pt idx="2">
                  <c:v>8.1467574654189416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(266)</c:v>
                </c:pt>
                <c:pt idx="1">
                  <c:v>Leicester Royal Infirmary (104)</c:v>
                </c:pt>
                <c:pt idx="2">
                  <c:v>Glenfield Hospital (110)</c:v>
                </c:pt>
                <c:pt idx="3">
                  <c:v>Leicester General Hospital (52)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(266)</c:v>
                </c:pt>
                <c:pt idx="1">
                  <c:v>Leicester Royal Infirmary (104)</c:v>
                </c:pt>
                <c:pt idx="2">
                  <c:v>Glenfield Hospital (110)</c:v>
                </c:pt>
                <c:pt idx="3">
                  <c:v>Leicester General Hospital (52)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(266)</c:v>
                </c:pt>
                <c:pt idx="1">
                  <c:v>Leicester Royal Infirmary (104)</c:v>
                </c:pt>
                <c:pt idx="2">
                  <c:v>Glenfield Hospital (110)</c:v>
                </c:pt>
                <c:pt idx="3">
                  <c:v>Leicester General Hospital (52)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2.1809990098666852</c:v>
                </c:pt>
                <c:pt idx="1">
                  <c:v>2.3004982239449543</c:v>
                </c:pt>
                <c:pt idx="2">
                  <c:v>1.8532425345810584</c:v>
                </c:pt>
                <c:pt idx="3">
                  <c:v>3.2491422775001162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Leicester Royal Infirmary (65)</c:v>
                </c:pt>
                <c:pt idx="2">
                  <c:v>Glenfield Hospital (56)</c:v>
                </c:pt>
                <c:pt idx="3">
                  <c:v>Leicester General Hospital (31)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Leicester Royal Infirmary (65)</c:v>
                </c:pt>
                <c:pt idx="2">
                  <c:v>Glenfield Hospital (56)</c:v>
                </c:pt>
                <c:pt idx="3">
                  <c:v>Leicester General Hospital (31)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Leicester Royal Infirmary (65)</c:v>
                </c:pt>
                <c:pt idx="2">
                  <c:v>Glenfield Hospital (56)</c:v>
                </c:pt>
                <c:pt idx="3">
                  <c:v>Leicester General Hospital (31)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Leicester Royal Infirmary (65)</c:v>
                </c:pt>
                <c:pt idx="2">
                  <c:v>Glenfield Hospital (56)</c:v>
                </c:pt>
                <c:pt idx="3">
                  <c:v>Leicester General Hospital (31)</c:v>
                </c:pt>
              </c:strCache>
            </c:strRef>
          </c:cat>
          <c:val>
            <c:numRef>
              <c:f>Sheet1!$G$2:$G$5</c:f>
              <c:numCache>
                <c:formatCode>0.0;;</c:formatCode>
                <c:ptCount val="4"/>
                <c:pt idx="0">
                  <c:v>8.2477818117632502</c:v>
                </c:pt>
                <c:pt idx="1">
                  <c:v>8.036963702327597</c:v>
                </c:pt>
                <c:pt idx="2">
                  <c:v>8.7442445267696538</c:v>
                </c:pt>
                <c:pt idx="3">
                  <c:v>7.715722888303139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Leicester Royal Infirmary (65)</c:v>
                </c:pt>
                <c:pt idx="2">
                  <c:v>Glenfield Hospital (56)</c:v>
                </c:pt>
                <c:pt idx="3">
                  <c:v>Leicester General Hospital (31)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Leicester Royal Infirmary (65)</c:v>
                </c:pt>
                <c:pt idx="2">
                  <c:v>Glenfield Hospital (56)</c:v>
                </c:pt>
                <c:pt idx="3">
                  <c:v>Leicester General Hospital (31)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Leicester Royal Infirmary (65)</c:v>
                </c:pt>
                <c:pt idx="2">
                  <c:v>Glenfield Hospital (56)</c:v>
                </c:pt>
                <c:pt idx="3">
                  <c:v>Leicester General Hospital (31)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1.7522181882367498</c:v>
                </c:pt>
                <c:pt idx="1">
                  <c:v>1.963036297672403</c:v>
                </c:pt>
                <c:pt idx="2">
                  <c:v>1.2557554732303462</c:v>
                </c:pt>
                <c:pt idx="3">
                  <c:v>2.284277111696861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Leicester Royal Infirmary (87)</c:v>
                </c:pt>
                <c:pt idx="2">
                  <c:v>Glenfield Hospital (75)</c:v>
                </c:pt>
                <c:pt idx="3">
                  <c:v>Leicester General Hospital (42)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Leicester Royal Infirmary (87)</c:v>
                </c:pt>
                <c:pt idx="2">
                  <c:v>Glenfield Hospital (75)</c:v>
                </c:pt>
                <c:pt idx="3">
                  <c:v>Leicester General Hospital (42)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Leicester Royal Infirmary (87)</c:v>
                </c:pt>
                <c:pt idx="2">
                  <c:v>Glenfield Hospital (75)</c:v>
                </c:pt>
                <c:pt idx="3">
                  <c:v>Leicester General Hospital (42)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Leicester Royal Infirmary (87)</c:v>
                </c:pt>
                <c:pt idx="2">
                  <c:v>Glenfield Hospital (75)</c:v>
                </c:pt>
                <c:pt idx="3">
                  <c:v>Leicester General Hospital (42)</c:v>
                </c:pt>
              </c:strCache>
            </c:strRef>
          </c:cat>
          <c:val>
            <c:numRef>
              <c:f>Sheet1!$G$2:$G$5</c:f>
              <c:numCache>
                <c:formatCode>0.0;;</c:formatCode>
                <c:ptCount val="4"/>
                <c:pt idx="0">
                  <c:v>6.8260061662430456</c:v>
                </c:pt>
                <c:pt idx="1">
                  <c:v>6.5701670577946336</c:v>
                </c:pt>
                <c:pt idx="2">
                  <c:v>7.2428055177956816</c:v>
                </c:pt>
                <c:pt idx="3">
                  <c:v>6.4852416015198733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Leicester Royal Infirmary (87)</c:v>
                </c:pt>
                <c:pt idx="2">
                  <c:v>Glenfield Hospital (75)</c:v>
                </c:pt>
                <c:pt idx="3">
                  <c:v>Leicester General Hospital (42)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Leicester Royal Infirmary (87)</c:v>
                </c:pt>
                <c:pt idx="2">
                  <c:v>Glenfield Hospital (75)</c:v>
                </c:pt>
                <c:pt idx="3">
                  <c:v>Leicester General Hospital (42)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Leicester Royal Infirmary (87)</c:v>
                </c:pt>
                <c:pt idx="2">
                  <c:v>Glenfield Hospital (75)</c:v>
                </c:pt>
                <c:pt idx="3">
                  <c:v>Leicester General Hospital (42)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3.1739938337569544</c:v>
                </c:pt>
                <c:pt idx="1">
                  <c:v>3.4298329422053664</c:v>
                </c:pt>
                <c:pt idx="2">
                  <c:v>2.7571944822043184</c:v>
                </c:pt>
                <c:pt idx="3">
                  <c:v>3.5147583984801267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Leicester Royal Infirmary (170)</c:v>
                </c:pt>
                <c:pt idx="2">
                  <c:v>Glenfield Hospital (159)</c:v>
                </c:pt>
                <c:pt idx="3">
                  <c:v>Leicester General Hospital (79)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Leicester Royal Infirmary (170)</c:v>
                </c:pt>
                <c:pt idx="2">
                  <c:v>Glenfield Hospital (159)</c:v>
                </c:pt>
                <c:pt idx="3">
                  <c:v>Leicester General Hospital (79)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Leicester Royal Infirmary (170)</c:v>
                </c:pt>
                <c:pt idx="2">
                  <c:v>Glenfield Hospital (159)</c:v>
                </c:pt>
                <c:pt idx="3">
                  <c:v>Leicester General Hospital (79)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Leicester Royal Infirmary (170)</c:v>
                </c:pt>
                <c:pt idx="2">
                  <c:v>Glenfield Hospital (159)</c:v>
                </c:pt>
                <c:pt idx="3">
                  <c:v>Leicester General Hospital (79)</c:v>
                </c:pt>
              </c:strCache>
            </c:strRef>
          </c:cat>
          <c:val>
            <c:numRef>
              <c:f>Sheet1!$G$2:$G$5</c:f>
              <c:numCache>
                <c:formatCode>0.0;;</c:formatCode>
                <c:ptCount val="4"/>
                <c:pt idx="0">
                  <c:v>9.4681977407748086</c:v>
                </c:pt>
                <c:pt idx="1">
                  <c:v>9.5801050564588532</c:v>
                </c:pt>
                <c:pt idx="2">
                  <c:v>9.6046140807970275</c:v>
                </c:pt>
                <c:pt idx="3">
                  <c:v>8.9088754749265302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Leicester Royal Infirmary (170)</c:v>
                </c:pt>
                <c:pt idx="2">
                  <c:v>Glenfield Hospital (159)</c:v>
                </c:pt>
                <c:pt idx="3">
                  <c:v>Leicester General Hospital (79)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Leicester Royal Infirmary (170)</c:v>
                </c:pt>
                <c:pt idx="2">
                  <c:v>Glenfield Hospital (159)</c:v>
                </c:pt>
                <c:pt idx="3">
                  <c:v>Leicester General Hospital (79)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Leicester Royal Infirmary (170)</c:v>
                </c:pt>
                <c:pt idx="2">
                  <c:v>Glenfield Hospital (159)</c:v>
                </c:pt>
                <c:pt idx="3">
                  <c:v>Leicester General Hospital (79)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0.53180225922519142</c:v>
                </c:pt>
                <c:pt idx="1">
                  <c:v>0.41989494354114676</c:v>
                </c:pt>
                <c:pt idx="2">
                  <c:v>0.3953859192029725</c:v>
                </c:pt>
                <c:pt idx="3">
                  <c:v>1.0911245250734698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Leicester Royal Infirmary (179)</c:v>
                </c:pt>
                <c:pt idx="2">
                  <c:v>Glenfield Hospital (161)</c:v>
                </c:pt>
                <c:pt idx="3">
                  <c:v>Leicester General Hospital (75)</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Leicester Royal Infirmary (179)</c:v>
                </c:pt>
                <c:pt idx="2">
                  <c:v>Glenfield Hospital (161)</c:v>
                </c:pt>
                <c:pt idx="3">
                  <c:v>Leicester General Hospital (75)</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Leicester Royal Infirmary (179)</c:v>
                </c:pt>
                <c:pt idx="2">
                  <c:v>Glenfield Hospital (161)</c:v>
                </c:pt>
                <c:pt idx="3">
                  <c:v>Leicester General Hospital (75)</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Leicester Royal Infirmary (179)</c:v>
                </c:pt>
                <c:pt idx="2">
                  <c:v>Glenfield Hospital (161)</c:v>
                </c:pt>
                <c:pt idx="3">
                  <c:v>Leicester General Hospital (75)</c:v>
                </c:pt>
              </c:strCache>
            </c:strRef>
          </c:cat>
          <c:val>
            <c:numRef>
              <c:f>Sheet1!$G$2:$G$5</c:f>
              <c:numCache>
                <c:formatCode>0.0;;</c:formatCode>
                <c:ptCount val="4"/>
                <c:pt idx="0">
                  <c:v>8.4418246985854033</c:v>
                </c:pt>
                <c:pt idx="1">
                  <c:v>8.4030074208319157</c:v>
                </c:pt>
                <c:pt idx="2">
                  <c:v>8.4029270891413894</c:v>
                </c:pt>
                <c:pt idx="3">
                  <c:v>8.34914017442747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Leicester Royal Infirmary (179)</c:v>
                </c:pt>
                <c:pt idx="2">
                  <c:v>Glenfield Hospital (161)</c:v>
                </c:pt>
                <c:pt idx="3">
                  <c:v>Leicester General Hospital (75)</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Leicester Royal Infirmary (179)</c:v>
                </c:pt>
                <c:pt idx="2">
                  <c:v>Glenfield Hospital (161)</c:v>
                </c:pt>
                <c:pt idx="3">
                  <c:v>Leicester General Hospital (75)</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Leicester Royal Infirmary (179)</c:v>
                </c:pt>
                <c:pt idx="2">
                  <c:v>Glenfield Hospital (161)</c:v>
                </c:pt>
                <c:pt idx="3">
                  <c:v>Leicester General Hospital (75)</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1.5581753014145967</c:v>
                </c:pt>
                <c:pt idx="1">
                  <c:v>1.5969925791680843</c:v>
                </c:pt>
                <c:pt idx="2">
                  <c:v>1.5970729108586106</c:v>
                </c:pt>
                <c:pt idx="3">
                  <c:v>1.65085982557253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Leicester Royal Infirmary (183)</c:v>
                </c:pt>
                <c:pt idx="2">
                  <c:v>Glenfield Hospital (168)</c:v>
                </c:pt>
                <c:pt idx="3">
                  <c:v>Leicester General Hospital (80)</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Leicester Royal Infirmary (183)</c:v>
                </c:pt>
                <c:pt idx="2">
                  <c:v>Glenfield Hospital (168)</c:v>
                </c:pt>
                <c:pt idx="3">
                  <c:v>Leicester General Hospital (80)</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Leicester Royal Infirmary (183)</c:v>
                </c:pt>
                <c:pt idx="2">
                  <c:v>Glenfield Hospital (168)</c:v>
                </c:pt>
                <c:pt idx="3">
                  <c:v>Leicester General Hospital (80)</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Leicester Royal Infirmary (183)</c:v>
                </c:pt>
                <c:pt idx="2">
                  <c:v>Glenfield Hospital (168)</c:v>
                </c:pt>
                <c:pt idx="3">
                  <c:v>Leicester General Hospital (80)</c:v>
                </c:pt>
              </c:strCache>
            </c:strRef>
          </c:cat>
          <c:val>
            <c:numRef>
              <c:f>Sheet1!$G$2:$G$5</c:f>
              <c:numCache>
                <c:formatCode>0.0;;</c:formatCode>
                <c:ptCount val="4"/>
                <c:pt idx="0">
                  <c:v>8.9935257682279328</c:v>
                </c:pt>
                <c:pt idx="1">
                  <c:v>8.7369408276115461</c:v>
                </c:pt>
                <c:pt idx="2">
                  <c:v>9.2849538693175226</c:v>
                </c:pt>
                <c:pt idx="3">
                  <c:v>8.7073676831012676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Leicester Royal Infirmary (183)</c:v>
                </c:pt>
                <c:pt idx="2">
                  <c:v>Glenfield Hospital (168)</c:v>
                </c:pt>
                <c:pt idx="3">
                  <c:v>Leicester General Hospital (80)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Leicester Royal Infirmary (183)</c:v>
                </c:pt>
                <c:pt idx="2">
                  <c:v>Glenfield Hospital (168)</c:v>
                </c:pt>
                <c:pt idx="3">
                  <c:v>Leicester General Hospital (80)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Leicester Royal Infirmary (183)</c:v>
                </c:pt>
                <c:pt idx="2">
                  <c:v>Glenfield Hospital (168)</c:v>
                </c:pt>
                <c:pt idx="3">
                  <c:v>Leicester General Hospital (80)</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1.0064742317720672</c:v>
                </c:pt>
                <c:pt idx="1">
                  <c:v>1.2630591723884539</c:v>
                </c:pt>
                <c:pt idx="2">
                  <c:v>0.71504613068247735</c:v>
                </c:pt>
                <c:pt idx="3">
                  <c:v>1.2926323168987324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(180)</c:v>
                </c:pt>
                <c:pt idx="2">
                  <c:v>Glenfield Hospital (163)</c:v>
                </c:pt>
                <c:pt idx="3">
                  <c:v>Leicester General Hospital (78)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(180)</c:v>
                </c:pt>
                <c:pt idx="2">
                  <c:v>Glenfield Hospital (163)</c:v>
                </c:pt>
                <c:pt idx="3">
                  <c:v>Leicester General Hospital (78)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(180)</c:v>
                </c:pt>
                <c:pt idx="2">
                  <c:v>Glenfield Hospital (163)</c:v>
                </c:pt>
                <c:pt idx="3">
                  <c:v>Leicester General Hospital (78)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(180)</c:v>
                </c:pt>
                <c:pt idx="2">
                  <c:v>Glenfield Hospital (163)</c:v>
                </c:pt>
                <c:pt idx="3">
                  <c:v>Leicester General Hospital (78)</c:v>
                </c:pt>
              </c:strCache>
            </c:strRef>
          </c:cat>
          <c:val>
            <c:numRef>
              <c:f>Sheet1!$G$2:$G$5</c:f>
              <c:numCache>
                <c:formatCode>0.0;;</c:formatCode>
                <c:ptCount val="4"/>
                <c:pt idx="0">
                  <c:v>8.8296532704606374</c:v>
                </c:pt>
                <c:pt idx="1">
                  <c:v>8.7562087925270742</c:v>
                </c:pt>
                <c:pt idx="2">
                  <c:v>8.9927738462048552</c:v>
                </c:pt>
                <c:pt idx="3">
                  <c:v>8.5304942594419373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(180)</c:v>
                </c:pt>
                <c:pt idx="2">
                  <c:v>Glenfield Hospital (163)</c:v>
                </c:pt>
                <c:pt idx="3">
                  <c:v>Leicester General Hospital (78)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(180)</c:v>
                </c:pt>
                <c:pt idx="2">
                  <c:v>Glenfield Hospital (163)</c:v>
                </c:pt>
                <c:pt idx="3">
                  <c:v>Leicester General Hospital (78)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(180)</c:v>
                </c:pt>
                <c:pt idx="2">
                  <c:v>Glenfield Hospital (163)</c:v>
                </c:pt>
                <c:pt idx="3">
                  <c:v>Leicester General Hospital (78)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1.1703467295393626</c:v>
                </c:pt>
                <c:pt idx="1">
                  <c:v>1.2437912074729258</c:v>
                </c:pt>
                <c:pt idx="2">
                  <c:v>1.0072261537951448</c:v>
                </c:pt>
                <c:pt idx="3">
                  <c:v>1.4695057405580627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Leicester Royal Infirmary (177)</c:v>
                </c:pt>
                <c:pt idx="2">
                  <c:v>Glenfield Hospital (158)</c:v>
                </c:pt>
                <c:pt idx="3">
                  <c:v>Leicester General Hospital (76)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Leicester Royal Infirmary (177)</c:v>
                </c:pt>
                <c:pt idx="2">
                  <c:v>Glenfield Hospital (158)</c:v>
                </c:pt>
                <c:pt idx="3">
                  <c:v>Leicester General Hospital (76)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Leicester Royal Infirmary (177)</c:v>
                </c:pt>
                <c:pt idx="2">
                  <c:v>Glenfield Hospital (158)</c:v>
                </c:pt>
                <c:pt idx="3">
                  <c:v>Leicester General Hospital (76)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Leicester Royal Infirmary (177)</c:v>
                </c:pt>
                <c:pt idx="2">
                  <c:v>Glenfield Hospital (158)</c:v>
                </c:pt>
                <c:pt idx="3">
                  <c:v>Leicester General Hospital (76)</c:v>
                </c:pt>
              </c:strCache>
            </c:strRef>
          </c:cat>
          <c:val>
            <c:numRef>
              <c:f>Sheet1!$G$2:$G$5</c:f>
              <c:numCache>
                <c:formatCode>0.0;;</c:formatCode>
                <c:ptCount val="4"/>
                <c:pt idx="0">
                  <c:v>8.6749325995420445</c:v>
                </c:pt>
                <c:pt idx="1">
                  <c:v>8.5058239232926844</c:v>
                </c:pt>
                <c:pt idx="2">
                  <c:v>8.8202977846975621</c:v>
                </c:pt>
                <c:pt idx="3">
                  <c:v>8.7750836861869121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Leicester Royal Infirmary (177)</c:v>
                </c:pt>
                <c:pt idx="2">
                  <c:v>Glenfield Hospital (158)</c:v>
                </c:pt>
                <c:pt idx="3">
                  <c:v>Leicester General Hospital (76)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Leicester Royal Infirmary (177)</c:v>
                </c:pt>
                <c:pt idx="2">
                  <c:v>Glenfield Hospital (158)</c:v>
                </c:pt>
                <c:pt idx="3">
                  <c:v>Leicester General Hospital (76)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Leicester Royal Infirmary (177)</c:v>
                </c:pt>
                <c:pt idx="2">
                  <c:v>Glenfield Hospital (158)</c:v>
                </c:pt>
                <c:pt idx="3">
                  <c:v>Leicester General Hospital (76)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1.3250674004579555</c:v>
                </c:pt>
                <c:pt idx="1">
                  <c:v>1.4941760767073156</c:v>
                </c:pt>
                <c:pt idx="2">
                  <c:v>1.1797022153024379</c:v>
                </c:pt>
                <c:pt idx="3">
                  <c:v>1.2249163138130879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Leicester Royal Infirmary (185)</c:v>
                </c:pt>
                <c:pt idx="2">
                  <c:v>Glenfield Hospital (170)</c:v>
                </c:pt>
                <c:pt idx="3">
                  <c:v>Leicester General Hospital (79)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Leicester Royal Infirmary (185)</c:v>
                </c:pt>
                <c:pt idx="2">
                  <c:v>Glenfield Hospital (170)</c:v>
                </c:pt>
                <c:pt idx="3">
                  <c:v>Leicester General Hospital (79)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Leicester Royal Infirmary (185)</c:v>
                </c:pt>
                <c:pt idx="2">
                  <c:v>Glenfield Hospital (170)</c:v>
                </c:pt>
                <c:pt idx="3">
                  <c:v>Leicester General Hospital (79)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Leicester Royal Infirmary (185)</c:v>
                </c:pt>
                <c:pt idx="2">
                  <c:v>Glenfield Hospital (170)</c:v>
                </c:pt>
                <c:pt idx="3">
                  <c:v>Leicester General Hospital (79)</c:v>
                </c:pt>
              </c:strCache>
            </c:strRef>
          </c:cat>
          <c:val>
            <c:numRef>
              <c:f>Sheet1!$G$2:$G$5</c:f>
              <c:numCache>
                <c:formatCode>0.0;;</c:formatCode>
                <c:ptCount val="4"/>
                <c:pt idx="0">
                  <c:v>8.9196957222660149</c:v>
                </c:pt>
                <c:pt idx="1">
                  <c:v>8.6270926749182948</c:v>
                </c:pt>
                <c:pt idx="2">
                  <c:v>9.1779568472664756</c:v>
                </c:pt>
                <c:pt idx="3">
                  <c:v>8.8248904420829817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Leicester Royal Infirmary (185)</c:v>
                </c:pt>
                <c:pt idx="2">
                  <c:v>Glenfield Hospital (170)</c:v>
                </c:pt>
                <c:pt idx="3">
                  <c:v>Leicester General Hospital (79)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Leicester Royal Infirmary (185)</c:v>
                </c:pt>
                <c:pt idx="2">
                  <c:v>Glenfield Hospital (170)</c:v>
                </c:pt>
                <c:pt idx="3">
                  <c:v>Leicester General Hospital (79)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Leicester Royal Infirmary (185)</c:v>
                </c:pt>
                <c:pt idx="2">
                  <c:v>Glenfield Hospital (170)</c:v>
                </c:pt>
                <c:pt idx="3">
                  <c:v>Leicester General Hospital (79)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1.0803042777339851</c:v>
                </c:pt>
                <c:pt idx="1">
                  <c:v>1.3729073250817052</c:v>
                </c:pt>
                <c:pt idx="2">
                  <c:v>0.82204315273352435</c:v>
                </c:pt>
                <c:pt idx="3">
                  <c:v>1.1751095579170183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(179)</c:v>
                </c:pt>
                <c:pt idx="2">
                  <c:v>Glenfield Hospital (167)</c:v>
                </c:pt>
                <c:pt idx="3">
                  <c:v>Leicester General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(179)</c:v>
                </c:pt>
                <c:pt idx="2">
                  <c:v>Glenfield Hospital (167)</c:v>
                </c:pt>
                <c:pt idx="3">
                  <c:v>Leicester General Hospital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(179)</c:v>
                </c:pt>
                <c:pt idx="2">
                  <c:v>Glenfield Hospital (167)</c:v>
                </c:pt>
                <c:pt idx="3">
                  <c:v>Leicester General Hospital (80)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(179)</c:v>
                </c:pt>
                <c:pt idx="2">
                  <c:v>Glenfield Hospital (167)</c:v>
                </c:pt>
                <c:pt idx="3">
                  <c:v>Leicester General Hospital (80)</c:v>
                </c:pt>
              </c:strCache>
            </c:strRef>
          </c:cat>
          <c:val>
            <c:numRef>
              <c:f>Sheet1!$G$2:$G$5</c:f>
              <c:numCache>
                <c:formatCode>0.0;;</c:formatCode>
                <c:ptCount val="4"/>
                <c:pt idx="0">
                  <c:v>8.8266174170816321</c:v>
                </c:pt>
                <c:pt idx="1">
                  <c:v>8.7269700765175955</c:v>
                </c:pt>
                <c:pt idx="2">
                  <c:v>8.9939539285290326</c:v>
                </c:pt>
                <c:pt idx="3">
                  <c:v>8.5250131920159742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(179)</c:v>
                </c:pt>
                <c:pt idx="2">
                  <c:v>Glenfield Hospital (167)</c:v>
                </c:pt>
                <c:pt idx="3">
                  <c:v>Leicester General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(179)</c:v>
                </c:pt>
                <c:pt idx="2">
                  <c:v>Glenfield Hospital (167)</c:v>
                </c:pt>
                <c:pt idx="3">
                  <c:v>Leicester General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(179)</c:v>
                </c:pt>
                <c:pt idx="2">
                  <c:v>Glenfield Hospital (167)</c:v>
                </c:pt>
                <c:pt idx="3">
                  <c:v>Leicester General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1.1733825829183679</c:v>
                </c:pt>
                <c:pt idx="1">
                  <c:v>1.2730299234824045</c:v>
                </c:pt>
                <c:pt idx="2">
                  <c:v>1.0060460714709674</c:v>
                </c:pt>
                <c:pt idx="3">
                  <c:v>1.4749868079840258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(181)</c:v>
                </c:pt>
                <c:pt idx="2">
                  <c:v>Glenfield Hospital (166)</c:v>
                </c:pt>
                <c:pt idx="3">
                  <c:v>Leicester General Hospital (79)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(181)</c:v>
                </c:pt>
                <c:pt idx="2">
                  <c:v>Glenfield Hospital (166)</c:v>
                </c:pt>
                <c:pt idx="3">
                  <c:v>Leicester General Hospital (79)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(181)</c:v>
                </c:pt>
                <c:pt idx="2">
                  <c:v>Glenfield Hospital (166)</c:v>
                </c:pt>
                <c:pt idx="3">
                  <c:v>Leicester General Hospital (79)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(181)</c:v>
                </c:pt>
                <c:pt idx="2">
                  <c:v>Glenfield Hospital (166)</c:v>
                </c:pt>
                <c:pt idx="3">
                  <c:v>Leicester General Hospital (79)</c:v>
                </c:pt>
              </c:strCache>
            </c:strRef>
          </c:cat>
          <c:val>
            <c:numRef>
              <c:f>Sheet1!$G$2:$G$5</c:f>
              <c:numCache>
                <c:formatCode>0.0;;</c:formatCode>
                <c:ptCount val="4"/>
                <c:pt idx="0">
                  <c:v>7.80487221578049</c:v>
                </c:pt>
                <c:pt idx="1">
                  <c:v>7.592560797183185</c:v>
                </c:pt>
                <c:pt idx="2">
                  <c:v>8.0437010514207596</c:v>
                </c:pt>
                <c:pt idx="3">
                  <c:v>7.5198644786648297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(181)</c:v>
                </c:pt>
                <c:pt idx="2">
                  <c:v>Glenfield Hospital (166)</c:v>
                </c:pt>
                <c:pt idx="3">
                  <c:v>Leicester General Hospital (79)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(181)</c:v>
                </c:pt>
                <c:pt idx="2">
                  <c:v>Glenfield Hospital (166)</c:v>
                </c:pt>
                <c:pt idx="3">
                  <c:v>Leicester General Hospital (79)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Leicester Royal Infirmary (181)</c:v>
                </c:pt>
                <c:pt idx="2">
                  <c:v>Glenfield Hospital (166)</c:v>
                </c:pt>
                <c:pt idx="3">
                  <c:v>Leicester General Hospital (79)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2.19512778421951</c:v>
                </c:pt>
                <c:pt idx="1">
                  <c:v>2.407439202816815</c:v>
                </c:pt>
                <c:pt idx="2">
                  <c:v>1.9562989485792404</c:v>
                </c:pt>
                <c:pt idx="3">
                  <c:v>2.4801355213351703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Leicester Royal Infirmary (169)</c:v>
                </c:pt>
                <c:pt idx="2">
                  <c:v>Glenfield Hospital (152)</c:v>
                </c:pt>
                <c:pt idx="3">
                  <c:v>Leicester General Hospital (65)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Leicester Royal Infirmary (169)</c:v>
                </c:pt>
                <c:pt idx="2">
                  <c:v>Glenfield Hospital (152)</c:v>
                </c:pt>
                <c:pt idx="3">
                  <c:v>Leicester General Hospital (65)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Leicester Royal Infirmary (169)</c:v>
                </c:pt>
                <c:pt idx="2">
                  <c:v>Glenfield Hospital (152)</c:v>
                </c:pt>
                <c:pt idx="3">
                  <c:v>Leicester General Hospital (65)</c:v>
                </c:pt>
              </c:strCache>
            </c:strRef>
          </c:cat>
          <c:val>
            <c:numRef>
              <c:f>Sheet1!$F$2:$F$5</c:f>
              <c:numCache>
                <c:formatCode>0.0;;</c:formatCode>
                <c:ptCount val="4"/>
                <c:pt idx="0">
                  <c:v>0</c:v>
                </c:pt>
                <c:pt idx="1">
                  <c:v>0</c:v>
                </c:pt>
                <c:pt idx="2">
                  <c:v>7.0984861483991919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Leicester Royal Infirmary (169)</c:v>
                </c:pt>
                <c:pt idx="2">
                  <c:v>Glenfield Hospital (152)</c:v>
                </c:pt>
                <c:pt idx="3">
                  <c:v>Leicester General Hospital (65)</c:v>
                </c:pt>
              </c:strCache>
            </c:strRef>
          </c:cat>
          <c:val>
            <c:numRef>
              <c:f>Sheet1!$G$2:$G$5</c:f>
              <c:numCache>
                <c:formatCode>0.0;;</c:formatCode>
                <c:ptCount val="4"/>
                <c:pt idx="0">
                  <c:v>7.3372308250454097</c:v>
                </c:pt>
                <c:pt idx="1">
                  <c:v>7.2000733543580999</c:v>
                </c:pt>
                <c:pt idx="2">
                  <c:v>0</c:v>
                </c:pt>
                <c:pt idx="3">
                  <c:v>7.6502510603484977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Leicester Royal Infirmary (169)</c:v>
                </c:pt>
                <c:pt idx="2">
                  <c:v>Glenfield Hospital (152)</c:v>
                </c:pt>
                <c:pt idx="3">
                  <c:v>Leicester General Hospital (65)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Leicester Royal Infirmary (169)</c:v>
                </c:pt>
                <c:pt idx="2">
                  <c:v>Glenfield Hospital (152)</c:v>
                </c:pt>
                <c:pt idx="3">
                  <c:v>Leicester General Hospital (65)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Leicester Royal Infirmary (169)</c:v>
                </c:pt>
                <c:pt idx="2">
                  <c:v>Glenfield Hospital (152)</c:v>
                </c:pt>
                <c:pt idx="3">
                  <c:v>Leicester General Hospital (65)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2.6627691749545903</c:v>
                </c:pt>
                <c:pt idx="1">
                  <c:v>2.7999266456419001</c:v>
                </c:pt>
                <c:pt idx="2">
                  <c:v>2.9015138516008081</c:v>
                </c:pt>
                <c:pt idx="3">
                  <c:v>2.3497489396515023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Leicester Royal Infirmary (173)</c:v>
                </c:pt>
                <c:pt idx="2">
                  <c:v>Glenfield Hospital (158)</c:v>
                </c:pt>
                <c:pt idx="3">
                  <c:v>Leicester General Hospital (78)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Leicester Royal Infirmary (173)</c:v>
                </c:pt>
                <c:pt idx="2">
                  <c:v>Glenfield Hospital (158)</c:v>
                </c:pt>
                <c:pt idx="3">
                  <c:v>Leicester General Hospital (78)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Leicester Royal Infirmary (173)</c:v>
                </c:pt>
                <c:pt idx="2">
                  <c:v>Glenfield Hospital (158)</c:v>
                </c:pt>
                <c:pt idx="3">
                  <c:v>Leicester General Hospital (78)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Leicester Royal Infirmary (173)</c:v>
                </c:pt>
                <c:pt idx="2">
                  <c:v>Glenfield Hospital (158)</c:v>
                </c:pt>
                <c:pt idx="3">
                  <c:v>Leicester General Hospital (78)</c:v>
                </c:pt>
              </c:strCache>
            </c:strRef>
          </c:cat>
          <c:val>
            <c:numRef>
              <c:f>Sheet1!$G$2:$G$5</c:f>
              <c:numCache>
                <c:formatCode>0.0;;</c:formatCode>
                <c:ptCount val="4"/>
                <c:pt idx="0">
                  <c:v>7.2895279544004001</c:v>
                </c:pt>
                <c:pt idx="1">
                  <c:v>7.3291460084207998</c:v>
                </c:pt>
                <c:pt idx="2">
                  <c:v>7.2564888337294136</c:v>
                </c:pt>
                <c:pt idx="3">
                  <c:v>6.882956888426996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Leicester Royal Infirmary (173)</c:v>
                </c:pt>
                <c:pt idx="2">
                  <c:v>Glenfield Hospital (158)</c:v>
                </c:pt>
                <c:pt idx="3">
                  <c:v>Leicester General Hospital (78)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Leicester Royal Infirmary (173)</c:v>
                </c:pt>
                <c:pt idx="2">
                  <c:v>Glenfield Hospital (158)</c:v>
                </c:pt>
                <c:pt idx="3">
                  <c:v>Leicester General Hospital (78)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Leicester Royal Infirmary (173)</c:v>
                </c:pt>
                <c:pt idx="2">
                  <c:v>Glenfield Hospital (158)</c:v>
                </c:pt>
                <c:pt idx="3">
                  <c:v>Leicester General Hospital (78)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2.7104720455995999</c:v>
                </c:pt>
                <c:pt idx="1">
                  <c:v>2.6708539915792002</c:v>
                </c:pt>
                <c:pt idx="2">
                  <c:v>2.7435111662705864</c:v>
                </c:pt>
                <c:pt idx="3">
                  <c:v>3.117043111573004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(177)</c:v>
                </c:pt>
                <c:pt idx="2">
                  <c:v>Glenfield Hospital (167)</c:v>
                </c:pt>
                <c:pt idx="3">
                  <c:v>Leicester General Hospital (77)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(177)</c:v>
                </c:pt>
                <c:pt idx="2">
                  <c:v>Glenfield Hospital (167)</c:v>
                </c:pt>
                <c:pt idx="3">
                  <c:v>Leicester General Hospital (77)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(177)</c:v>
                </c:pt>
                <c:pt idx="2">
                  <c:v>Glenfield Hospital (167)</c:v>
                </c:pt>
                <c:pt idx="3">
                  <c:v>Leicester General Hospital (77)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(177)</c:v>
                </c:pt>
                <c:pt idx="2">
                  <c:v>Glenfield Hospital (167)</c:v>
                </c:pt>
                <c:pt idx="3">
                  <c:v>Leicester General Hospital (77)</c:v>
                </c:pt>
              </c:strCache>
            </c:strRef>
          </c:cat>
          <c:val>
            <c:numRef>
              <c:f>Sheet1!$G$2:$G$5</c:f>
              <c:numCache>
                <c:formatCode>0.0;;</c:formatCode>
                <c:ptCount val="4"/>
                <c:pt idx="0">
                  <c:v>8.9617017201392883</c:v>
                </c:pt>
                <c:pt idx="1">
                  <c:v>8.9653523422492789</c:v>
                </c:pt>
                <c:pt idx="2">
                  <c:v>9.1412179801177178</c:v>
                </c:pt>
                <c:pt idx="3">
                  <c:v>8.8059967239712602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(177)</c:v>
                </c:pt>
                <c:pt idx="2">
                  <c:v>Glenfield Hospital (167)</c:v>
                </c:pt>
                <c:pt idx="3">
                  <c:v>Leicester General Hospital (77)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(177)</c:v>
                </c:pt>
                <c:pt idx="2">
                  <c:v>Glenfield Hospital (167)</c:v>
                </c:pt>
                <c:pt idx="3">
                  <c:v>Leicester General Hospital (77)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(421)</c:v>
                </c:pt>
                <c:pt idx="1">
                  <c:v>Leicester Royal Infirmary (177)</c:v>
                </c:pt>
                <c:pt idx="2">
                  <c:v>Glenfield Hospital (167)</c:v>
                </c:pt>
                <c:pt idx="3">
                  <c:v>Leicester General Hospital (77)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1.0382982798607117</c:v>
                </c:pt>
                <c:pt idx="1">
                  <c:v>1.0346476577507211</c:v>
                </c:pt>
                <c:pt idx="2">
                  <c:v>0.8587820198822822</c:v>
                </c:pt>
                <c:pt idx="3">
                  <c:v>1.1940032760287398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Leicester Royal Infirmary (166)</c:v>
                </c:pt>
                <c:pt idx="2">
                  <c:v>Glenfield Hospital (135)</c:v>
                </c:pt>
                <c:pt idx="3">
                  <c:v>Leicester General Hospital (67)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Leicester Royal Infirmary (166)</c:v>
                </c:pt>
                <c:pt idx="2">
                  <c:v>Glenfield Hospital (135)</c:v>
                </c:pt>
                <c:pt idx="3">
                  <c:v>Leicester General Hospital (67)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Leicester Royal Infirmary (166)</c:v>
                </c:pt>
                <c:pt idx="2">
                  <c:v>Glenfield Hospital (135)</c:v>
                </c:pt>
                <c:pt idx="3">
                  <c:v>Leicester General Hospital (67)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Leicester Royal Infirmary (166)</c:v>
                </c:pt>
                <c:pt idx="2">
                  <c:v>Glenfield Hospital (135)</c:v>
                </c:pt>
                <c:pt idx="3">
                  <c:v>Leicester General Hospital (67)</c:v>
                </c:pt>
              </c:strCache>
            </c:strRef>
          </c:cat>
          <c:val>
            <c:numRef>
              <c:f>Sheet1!$G$2:$G$5</c:f>
              <c:numCache>
                <c:formatCode>0.0;;</c:formatCode>
                <c:ptCount val="4"/>
                <c:pt idx="0">
                  <c:v>7.7797326561082691</c:v>
                </c:pt>
                <c:pt idx="1">
                  <c:v>7.4214349609087549</c:v>
                </c:pt>
                <c:pt idx="2">
                  <c:v>8.0011437524620437</c:v>
                </c:pt>
                <c:pt idx="3">
                  <c:v>7.7042612788836342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Leicester Royal Infirmary (166)</c:v>
                </c:pt>
                <c:pt idx="2">
                  <c:v>Glenfield Hospital (135)</c:v>
                </c:pt>
                <c:pt idx="3">
                  <c:v>Leicester General Hospital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Leicester Royal Infirmary (166)</c:v>
                </c:pt>
                <c:pt idx="2">
                  <c:v>Glenfield Hospital (135)</c:v>
                </c:pt>
                <c:pt idx="3">
                  <c:v>Leicester General Hospital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Leicester Royal Infirmary (166)</c:v>
                </c:pt>
                <c:pt idx="2">
                  <c:v>Glenfield Hospital (135)</c:v>
                </c:pt>
                <c:pt idx="3">
                  <c:v>Leicester General Hospital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2.2202673438917309</c:v>
                </c:pt>
                <c:pt idx="1">
                  <c:v>2.5785650390912451</c:v>
                </c:pt>
                <c:pt idx="2">
                  <c:v>1.9988562475379563</c:v>
                </c:pt>
                <c:pt idx="3">
                  <c:v>2.2957387211163658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(181)</c:v>
                </c:pt>
                <c:pt idx="2">
                  <c:v>Glenfield Hospital (168)</c:v>
                </c:pt>
                <c:pt idx="3">
                  <c:v>Leicester General Hospital (79)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(181)</c:v>
                </c:pt>
                <c:pt idx="2">
                  <c:v>Glenfield Hospital (168)</c:v>
                </c:pt>
                <c:pt idx="3">
                  <c:v>Leicester General Hospital (79)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(181)</c:v>
                </c:pt>
                <c:pt idx="2">
                  <c:v>Glenfield Hospital (168)</c:v>
                </c:pt>
                <c:pt idx="3">
                  <c:v>Leicester General Hospital (79)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(181)</c:v>
                </c:pt>
                <c:pt idx="2">
                  <c:v>Glenfield Hospital (168)</c:v>
                </c:pt>
                <c:pt idx="3">
                  <c:v>Leicester General Hospital (79)</c:v>
                </c:pt>
              </c:strCache>
            </c:strRef>
          </c:cat>
          <c:val>
            <c:numRef>
              <c:f>Sheet1!$G$2:$G$5</c:f>
              <c:numCache>
                <c:formatCode>0.0;;</c:formatCode>
                <c:ptCount val="4"/>
                <c:pt idx="0">
                  <c:v>9.4487650650110435</c:v>
                </c:pt>
                <c:pt idx="1">
                  <c:v>9.148454081077853</c:v>
                </c:pt>
                <c:pt idx="2">
                  <c:v>0</c:v>
                </c:pt>
                <c:pt idx="3">
                  <c:v>9.6189082226179501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(181)</c:v>
                </c:pt>
                <c:pt idx="2">
                  <c:v>Glenfield Hospital (168)</c:v>
                </c:pt>
                <c:pt idx="3">
                  <c:v>Leicester General Hospital (79)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(181)</c:v>
                </c:pt>
                <c:pt idx="2">
                  <c:v>Glenfield Hospital (168)</c:v>
                </c:pt>
                <c:pt idx="3">
                  <c:v>Leicester General Hospital (79)</c:v>
                </c:pt>
              </c:strCache>
            </c:strRef>
          </c:cat>
          <c:val>
            <c:numRef>
              <c:f>Sheet1!$I$2:$I$5</c:f>
              <c:numCache>
                <c:formatCode>0.0;;</c:formatCode>
                <c:ptCount val="4"/>
                <c:pt idx="0">
                  <c:v>0</c:v>
                </c:pt>
                <c:pt idx="1">
                  <c:v>0</c:v>
                </c:pt>
                <c:pt idx="2">
                  <c:v>9.7493617043619025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(181)</c:v>
                </c:pt>
                <c:pt idx="2">
                  <c:v>Glenfield Hospital (168)</c:v>
                </c:pt>
                <c:pt idx="3">
                  <c:v>Leicester General Hospital (79)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0.55123493498895648</c:v>
                </c:pt>
                <c:pt idx="1">
                  <c:v>0.85154591892214704</c:v>
                </c:pt>
                <c:pt idx="2">
                  <c:v>0.25063829563809747</c:v>
                </c:pt>
                <c:pt idx="3">
                  <c:v>0.38109177738204991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Leicester Royal Infirmary (152)</c:v>
                </c:pt>
                <c:pt idx="2">
                  <c:v>Glenfield Hospital (131)</c:v>
                </c:pt>
                <c:pt idx="3">
                  <c:v>Leicester General Hospital (72)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Leicester Royal Infirmary (152)</c:v>
                </c:pt>
                <c:pt idx="2">
                  <c:v>Glenfield Hospital (131)</c:v>
                </c:pt>
                <c:pt idx="3">
                  <c:v>Leicester General Hospital (72)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Leicester Royal Infirmary (152)</c:v>
                </c:pt>
                <c:pt idx="2">
                  <c:v>Glenfield Hospital (131)</c:v>
                </c:pt>
                <c:pt idx="3">
                  <c:v>Leicester General Hospital (72)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Leicester Royal Infirmary (152)</c:v>
                </c:pt>
                <c:pt idx="2">
                  <c:v>Glenfield Hospital (131)</c:v>
                </c:pt>
                <c:pt idx="3">
                  <c:v>Leicester General Hospital (72)</c:v>
                </c:pt>
              </c:strCache>
            </c:strRef>
          </c:cat>
          <c:val>
            <c:numRef>
              <c:f>Sheet1!$G$2:$G$5</c:f>
              <c:numCache>
                <c:formatCode>0.0;;</c:formatCode>
                <c:ptCount val="4"/>
                <c:pt idx="0">
                  <c:v>9.0045727101608222</c:v>
                </c:pt>
                <c:pt idx="1">
                  <c:v>8.6495951971382166</c:v>
                </c:pt>
                <c:pt idx="2">
                  <c:v>9.2124606071831572</c:v>
                </c:pt>
                <c:pt idx="3">
                  <c:v>9.141146959190058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Leicester Royal Infirmary (152)</c:v>
                </c:pt>
                <c:pt idx="2">
                  <c:v>Glenfield Hospital (131)</c:v>
                </c:pt>
                <c:pt idx="3">
                  <c:v>Leicester General Hospital (72)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Leicester Royal Infirmary (152)</c:v>
                </c:pt>
                <c:pt idx="2">
                  <c:v>Glenfield Hospital (131)</c:v>
                </c:pt>
                <c:pt idx="3">
                  <c:v>Leicester General Hospital (72)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Leicester Royal Infirmary (152)</c:v>
                </c:pt>
                <c:pt idx="2">
                  <c:v>Glenfield Hospital (131)</c:v>
                </c:pt>
                <c:pt idx="3">
                  <c:v>Leicester General Hospital (72)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0.99542728983917783</c:v>
                </c:pt>
                <c:pt idx="1">
                  <c:v>1.3504048028617834</c:v>
                </c:pt>
                <c:pt idx="2">
                  <c:v>0.78753939281684282</c:v>
                </c:pt>
                <c:pt idx="3">
                  <c:v>0.85885304080994196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Leicester Royal Infirmary (165)</c:v>
                </c:pt>
                <c:pt idx="2">
                  <c:v>Glenfield Hospital (156)</c:v>
                </c:pt>
                <c:pt idx="3">
                  <c:v>Leicester General Hospital (75)</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Leicester Royal Infirmary (165)</c:v>
                </c:pt>
                <c:pt idx="2">
                  <c:v>Glenfield Hospital (156)</c:v>
                </c:pt>
                <c:pt idx="3">
                  <c:v>Leicester General Hospital (75)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Leicester Royal Infirmary (165)</c:v>
                </c:pt>
                <c:pt idx="2">
                  <c:v>Glenfield Hospital (156)</c:v>
                </c:pt>
                <c:pt idx="3">
                  <c:v>Leicester General Hospital (75)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Leicester Royal Infirmary (165)</c:v>
                </c:pt>
                <c:pt idx="2">
                  <c:v>Glenfield Hospital (156)</c:v>
                </c:pt>
                <c:pt idx="3">
                  <c:v>Leicester General Hospital (75)</c:v>
                </c:pt>
              </c:strCache>
            </c:strRef>
          </c:cat>
          <c:val>
            <c:numRef>
              <c:f>Sheet1!$G$2:$G$5</c:f>
              <c:numCache>
                <c:formatCode>0.0;;</c:formatCode>
                <c:ptCount val="4"/>
                <c:pt idx="0">
                  <c:v>8.3574654558545713</c:v>
                </c:pt>
                <c:pt idx="1">
                  <c:v>8.0619240563183805</c:v>
                </c:pt>
                <c:pt idx="2">
                  <c:v>8.7409831108426541</c:v>
                </c:pt>
                <c:pt idx="3">
                  <c:v>7.874104473888738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Leicester Royal Infirmary (165)</c:v>
                </c:pt>
                <c:pt idx="2">
                  <c:v>Glenfield Hospital (156)</c:v>
                </c:pt>
                <c:pt idx="3">
                  <c:v>Leicester General Hospital (75)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Leicester Royal Infirmary (165)</c:v>
                </c:pt>
                <c:pt idx="2">
                  <c:v>Glenfield Hospital (156)</c:v>
                </c:pt>
                <c:pt idx="3">
                  <c:v>Leicester General Hospital (75)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Leicester Royal Infirmary (165)</c:v>
                </c:pt>
                <c:pt idx="2">
                  <c:v>Glenfield Hospital (156)</c:v>
                </c:pt>
                <c:pt idx="3">
                  <c:v>Leicester General Hospital (75)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1.6425345441454287</c:v>
                </c:pt>
                <c:pt idx="1">
                  <c:v>1.9380759436816195</c:v>
                </c:pt>
                <c:pt idx="2">
                  <c:v>1.2590168891573459</c:v>
                </c:pt>
                <c:pt idx="3">
                  <c:v>2.125895526111262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Leicester Royal Infirmary (42)</c:v>
                </c:pt>
                <c:pt idx="2">
                  <c:v>Glenfield Hospital (31)</c:v>
                </c:pt>
                <c:pt idx="3">
                  <c:v>Leicester General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Leicester Royal Infirmary (42)</c:v>
                </c:pt>
                <c:pt idx="2">
                  <c:v>Glenfield Hospital (31)</c:v>
                </c:pt>
                <c:pt idx="3">
                  <c:v>Leicester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Leicester Royal Infirmary (42)</c:v>
                </c:pt>
                <c:pt idx="2">
                  <c:v>Glenfield Hospital (31)</c:v>
                </c:pt>
                <c:pt idx="3">
                  <c:v>Leicester General Hospital (-)</c:v>
                </c:pt>
              </c:strCache>
            </c:strRef>
          </c:cat>
          <c:val>
            <c:numRef>
              <c:f>Sheet1!$F$2:$F$5</c:f>
              <c:numCache>
                <c:formatCode>0.0;;</c:formatCode>
                <c:ptCount val="4"/>
                <c:pt idx="0">
                  <c:v>7.4872079634319526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Leicester Royal Infirmary (42)</c:v>
                </c:pt>
                <c:pt idx="2">
                  <c:v>Glenfield Hospital (31)</c:v>
                </c:pt>
                <c:pt idx="3">
                  <c:v>Leicester General Hospital (-)</c:v>
                </c:pt>
              </c:strCache>
            </c:strRef>
          </c:cat>
          <c:val>
            <c:numRef>
              <c:f>Sheet1!$G$2:$G$5</c:f>
              <c:numCache>
                <c:formatCode>0.0;;</c:formatCode>
                <c:ptCount val="4"/>
                <c:pt idx="0">
                  <c:v>0</c:v>
                </c:pt>
                <c:pt idx="1">
                  <c:v>7.5265263704653647</c:v>
                </c:pt>
                <c:pt idx="2">
                  <c:v>8.0747014292232606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Leicester Royal Infirmary (42)</c:v>
                </c:pt>
                <c:pt idx="2">
                  <c:v>Glenfield Hospital (31)</c:v>
                </c:pt>
                <c:pt idx="3">
                  <c:v>Leicester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Leicester Royal Infirmary (42)</c:v>
                </c:pt>
                <c:pt idx="2">
                  <c:v>Glenfield Hospital (31)</c:v>
                </c:pt>
                <c:pt idx="3">
                  <c:v>Leicester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Leicester Royal Infirmary (42)</c:v>
                </c:pt>
                <c:pt idx="2">
                  <c:v>Glenfield Hospital (31)</c:v>
                </c:pt>
                <c:pt idx="3">
                  <c:v>Leicester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2.5127920365680474</c:v>
                </c:pt>
                <c:pt idx="1">
                  <c:v>2.4734736295346353</c:v>
                </c:pt>
                <c:pt idx="2">
                  <c:v>1.9252985707767394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(88)</c:v>
                </c:pt>
                <c:pt idx="1">
                  <c:v>Leicester Royal Infirmary (41)</c:v>
                </c:pt>
                <c:pt idx="2">
                  <c:v>Glenfield Hospital (32)</c:v>
                </c:pt>
                <c:pt idx="3">
                  <c:v>Leicester General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(88)</c:v>
                </c:pt>
                <c:pt idx="1">
                  <c:v>Leicester Royal Infirmary (41)</c:v>
                </c:pt>
                <c:pt idx="2">
                  <c:v>Glenfield Hospital (32)</c:v>
                </c:pt>
                <c:pt idx="3">
                  <c:v>Leicester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(88)</c:v>
                </c:pt>
                <c:pt idx="1">
                  <c:v>Leicester Royal Infirmary (41)</c:v>
                </c:pt>
                <c:pt idx="2">
                  <c:v>Glenfield Hospital (32)</c:v>
                </c:pt>
                <c:pt idx="3">
                  <c:v>Leicester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(88)</c:v>
                </c:pt>
                <c:pt idx="1">
                  <c:v>Leicester Royal Infirmary (41)</c:v>
                </c:pt>
                <c:pt idx="2">
                  <c:v>Glenfield Hospital (32)</c:v>
                </c:pt>
                <c:pt idx="3">
                  <c:v>Leicester General Hospital (-)</c:v>
                </c:pt>
              </c:strCache>
            </c:strRef>
          </c:cat>
          <c:val>
            <c:numRef>
              <c:f>Sheet1!$G$2:$G$5</c:f>
              <c:numCache>
                <c:formatCode>0.0;;</c:formatCode>
                <c:ptCount val="4"/>
                <c:pt idx="0">
                  <c:v>7.9430964639645518</c:v>
                </c:pt>
                <c:pt idx="1">
                  <c:v>7.1270814189312874</c:v>
                </c:pt>
                <c:pt idx="2">
                  <c:v>8.4333005756421642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(88)</c:v>
                </c:pt>
                <c:pt idx="1">
                  <c:v>Leicester Royal Infirmary (41)</c:v>
                </c:pt>
                <c:pt idx="2">
                  <c:v>Glenfield Hospital (32)</c:v>
                </c:pt>
                <c:pt idx="3">
                  <c:v>Leicester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(88)</c:v>
                </c:pt>
                <c:pt idx="1">
                  <c:v>Leicester Royal Infirmary (41)</c:v>
                </c:pt>
                <c:pt idx="2">
                  <c:v>Glenfield Hospital (32)</c:v>
                </c:pt>
                <c:pt idx="3">
                  <c:v>Leicester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(88)</c:v>
                </c:pt>
                <c:pt idx="1">
                  <c:v>Leicester Royal Infirmary (41)</c:v>
                </c:pt>
                <c:pt idx="2">
                  <c:v>Glenfield Hospital (32)</c:v>
                </c:pt>
                <c:pt idx="3">
                  <c:v>Leicester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2.0569035360354482</c:v>
                </c:pt>
                <c:pt idx="1">
                  <c:v>2.8729185810687126</c:v>
                </c:pt>
                <c:pt idx="2">
                  <c:v>1.5666994243578358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Leicester Royal Infirmary (-)</c:v>
                </c:pt>
                <c:pt idx="2">
                  <c:v>Glenfield Hospital (-)</c:v>
                </c:pt>
                <c:pt idx="3">
                  <c:v>Leicester General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Leicester Royal Infirmary (-)</c:v>
                </c:pt>
                <c:pt idx="2">
                  <c:v>Glenfield Hospital (-)</c:v>
                </c:pt>
                <c:pt idx="3">
                  <c:v>Leicester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Leicester Royal Infirmary (-)</c:v>
                </c:pt>
                <c:pt idx="2">
                  <c:v>Glenfield Hospital (-)</c:v>
                </c:pt>
                <c:pt idx="3">
                  <c:v>Leicester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Leicester Royal Infirmary (-)</c:v>
                </c:pt>
                <c:pt idx="2">
                  <c:v>Glenfield Hospital (-)</c:v>
                </c:pt>
                <c:pt idx="3">
                  <c:v>Leicester General Hospital (-)</c:v>
                </c:pt>
              </c:strCache>
            </c:strRef>
          </c:cat>
          <c:val>
            <c:numRef>
              <c:f>Sheet1!$G$2:$G$5</c:f>
              <c:numCache>
                <c:formatCode>0.0;;</c:formatCode>
                <c:ptCount val="4"/>
                <c:pt idx="0">
                  <c:v>7.037942690059876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Leicester Royal Infirmary (-)</c:v>
                </c:pt>
                <c:pt idx="2">
                  <c:v>Glenfield Hospital (-)</c:v>
                </c:pt>
                <c:pt idx="3">
                  <c:v>Leicester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Leicester Royal Infirmary (-)</c:v>
                </c:pt>
                <c:pt idx="2">
                  <c:v>Glenfield Hospital (-)</c:v>
                </c:pt>
                <c:pt idx="3">
                  <c:v>Leicester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(56)</c:v>
                </c:pt>
                <c:pt idx="1">
                  <c:v>Leicester Royal Infirmary (-)</c:v>
                </c:pt>
                <c:pt idx="2">
                  <c:v>Glenfield Hospital (-)</c:v>
                </c:pt>
                <c:pt idx="3">
                  <c:v>Leicester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2.962057309940124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Leicester Royal Infirmary (70)</c:v>
                </c:pt>
                <c:pt idx="2">
                  <c:v>Glenfield Hospital (53)</c:v>
                </c:pt>
                <c:pt idx="3">
                  <c:v>Leicester General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Leicester Royal Infirmary (70)</c:v>
                </c:pt>
                <c:pt idx="2">
                  <c:v>Glenfield Hospital (53)</c:v>
                </c:pt>
                <c:pt idx="3">
                  <c:v>Leicester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Leicester Royal Infirmary (70)</c:v>
                </c:pt>
                <c:pt idx="2">
                  <c:v>Glenfield Hospital (53)</c:v>
                </c:pt>
                <c:pt idx="3">
                  <c:v>Leicester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Leicester Royal Infirmary (70)</c:v>
                </c:pt>
                <c:pt idx="2">
                  <c:v>Glenfield Hospital (53)</c:v>
                </c:pt>
                <c:pt idx="3">
                  <c:v>Leicester General Hospital (-)</c:v>
                </c:pt>
              </c:strCache>
            </c:strRef>
          </c:cat>
          <c:val>
            <c:numRef>
              <c:f>Sheet1!$G$2:$G$5</c:f>
              <c:numCache>
                <c:formatCode>0.0;;</c:formatCode>
                <c:ptCount val="4"/>
                <c:pt idx="0">
                  <c:v>8.506725456994598</c:v>
                </c:pt>
                <c:pt idx="1">
                  <c:v>8.1545024416446061</c:v>
                </c:pt>
                <c:pt idx="2">
                  <c:v>8.9965925504512914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Leicester Royal Infirmary (70)</c:v>
                </c:pt>
                <c:pt idx="2">
                  <c:v>Glenfield Hospital (53)</c:v>
                </c:pt>
                <c:pt idx="3">
                  <c:v>Leicester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Leicester Royal Infirmary (70)</c:v>
                </c:pt>
                <c:pt idx="2">
                  <c:v>Glenfield Hospital (53)</c:v>
                </c:pt>
                <c:pt idx="3">
                  <c:v>Leicester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Leicester Royal Infirmary (70)</c:v>
                </c:pt>
                <c:pt idx="2">
                  <c:v>Glenfield Hospital (53)</c:v>
                </c:pt>
                <c:pt idx="3">
                  <c:v>Leicester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1.493274543005402</c:v>
                </c:pt>
                <c:pt idx="1">
                  <c:v>1.8454975583553939</c:v>
                </c:pt>
                <c:pt idx="2">
                  <c:v>1.0034074495487086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Leicester Royal Infirmary (71)</c:v>
                </c:pt>
                <c:pt idx="2">
                  <c:v>Glenfield Hospital (44)</c:v>
                </c:pt>
                <c:pt idx="3">
                  <c:v>Leicester General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Leicester Royal Infirmary (71)</c:v>
                </c:pt>
                <c:pt idx="2">
                  <c:v>Glenfield Hospital (44)</c:v>
                </c:pt>
                <c:pt idx="3">
                  <c:v>Leicester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Leicester Royal Infirmary (71)</c:v>
                </c:pt>
                <c:pt idx="2">
                  <c:v>Glenfield Hospital (44)</c:v>
                </c:pt>
                <c:pt idx="3">
                  <c:v>Leicester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Leicester Royal Infirmary (71)</c:v>
                </c:pt>
                <c:pt idx="2">
                  <c:v>Glenfield Hospital (44)</c:v>
                </c:pt>
                <c:pt idx="3">
                  <c:v>Leicester General Hospital (-)</c:v>
                </c:pt>
              </c:strCache>
            </c:strRef>
          </c:cat>
          <c:val>
            <c:numRef>
              <c:f>Sheet1!$G$2:$G$5</c:f>
              <c:numCache>
                <c:formatCode>0.0;;</c:formatCode>
                <c:ptCount val="4"/>
                <c:pt idx="0">
                  <c:v>7.9491768750956</c:v>
                </c:pt>
                <c:pt idx="1">
                  <c:v>7.6652173602592812</c:v>
                </c:pt>
                <c:pt idx="2">
                  <c:v>8.2389644876713728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Leicester Royal Infirmary (71)</c:v>
                </c:pt>
                <c:pt idx="2">
                  <c:v>Glenfield Hospital (44)</c:v>
                </c:pt>
                <c:pt idx="3">
                  <c:v>Leicester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Leicester Royal Infirmary (71)</c:v>
                </c:pt>
                <c:pt idx="2">
                  <c:v>Glenfield Hospital (44)</c:v>
                </c:pt>
                <c:pt idx="3">
                  <c:v>Leicester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Leicester Royal Infirmary (71)</c:v>
                </c:pt>
                <c:pt idx="2">
                  <c:v>Glenfield Hospital (44)</c:v>
                </c:pt>
                <c:pt idx="3">
                  <c:v>Leicester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2.0508231249044</c:v>
                </c:pt>
                <c:pt idx="1">
                  <c:v>2.3347826397407188</c:v>
                </c:pt>
                <c:pt idx="2">
                  <c:v>1.7610355123286272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(102)</c:v>
                </c:pt>
                <c:pt idx="1">
                  <c:v>Leicester Royal Infirmary (47)</c:v>
                </c:pt>
                <c:pt idx="2">
                  <c:v>Glenfield Hospital (38)</c:v>
                </c:pt>
                <c:pt idx="3">
                  <c:v>Leicester General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(102)</c:v>
                </c:pt>
                <c:pt idx="1">
                  <c:v>Leicester Royal Infirmary (47)</c:v>
                </c:pt>
                <c:pt idx="2">
                  <c:v>Glenfield Hospital (38)</c:v>
                </c:pt>
                <c:pt idx="3">
                  <c:v>Leicester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(102)</c:v>
                </c:pt>
                <c:pt idx="1">
                  <c:v>Leicester Royal Infirmary (47)</c:v>
                </c:pt>
                <c:pt idx="2">
                  <c:v>Glenfield Hospital (38)</c:v>
                </c:pt>
                <c:pt idx="3">
                  <c:v>Leicester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(102)</c:v>
                </c:pt>
                <c:pt idx="1">
                  <c:v>Leicester Royal Infirmary (47)</c:v>
                </c:pt>
                <c:pt idx="2">
                  <c:v>Glenfield Hospital (38)</c:v>
                </c:pt>
                <c:pt idx="3">
                  <c:v>Leicester General Hospital (-)</c:v>
                </c:pt>
              </c:strCache>
            </c:strRef>
          </c:cat>
          <c:val>
            <c:numRef>
              <c:f>Sheet1!$G$2:$G$5</c:f>
              <c:numCache>
                <c:formatCode>0.0;;</c:formatCode>
                <c:ptCount val="4"/>
                <c:pt idx="0">
                  <c:v>6.0735266352530406</c:v>
                </c:pt>
                <c:pt idx="1">
                  <c:v>5.3243834534994434</c:v>
                </c:pt>
                <c:pt idx="2">
                  <c:v>6.7570962017542531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(102)</c:v>
                </c:pt>
                <c:pt idx="1">
                  <c:v>Leicester Royal Infirmary (47)</c:v>
                </c:pt>
                <c:pt idx="2">
                  <c:v>Glenfield Hospital (38)</c:v>
                </c:pt>
                <c:pt idx="3">
                  <c:v>Leicester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(102)</c:v>
                </c:pt>
                <c:pt idx="1">
                  <c:v>Leicester Royal Infirmary (47)</c:v>
                </c:pt>
                <c:pt idx="2">
                  <c:v>Glenfield Hospital (38)</c:v>
                </c:pt>
                <c:pt idx="3">
                  <c:v>Leicester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(102)</c:v>
                </c:pt>
                <c:pt idx="1">
                  <c:v>Leicester Royal Infirmary (47)</c:v>
                </c:pt>
                <c:pt idx="2">
                  <c:v>Glenfield Hospital (38)</c:v>
                </c:pt>
                <c:pt idx="3">
                  <c:v>Leicester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3.9264733647469594</c:v>
                </c:pt>
                <c:pt idx="1">
                  <c:v>4.6756165465005566</c:v>
                </c:pt>
                <c:pt idx="2">
                  <c:v>3.2429037982457469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Leicester Royal Infirmary (-)</c:v>
                </c:pt>
                <c:pt idx="2">
                  <c:v>Glenfield Hospital (-)</c:v>
                </c:pt>
                <c:pt idx="3">
                  <c:v>Leicester General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Leicester Royal Infirmary (-)</c:v>
                </c:pt>
                <c:pt idx="2">
                  <c:v>Glenfield Hospital (-)</c:v>
                </c:pt>
                <c:pt idx="3">
                  <c:v>Leicester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Leicester Royal Infirmary (-)</c:v>
                </c:pt>
                <c:pt idx="2">
                  <c:v>Glenfield Hospital (-)</c:v>
                </c:pt>
                <c:pt idx="3">
                  <c:v>Leicester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Leicester Royal Infirmary (-)</c:v>
                </c:pt>
                <c:pt idx="2">
                  <c:v>Glenfield Hospital (-)</c:v>
                </c:pt>
                <c:pt idx="3">
                  <c:v>Leicester General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Leicester Royal Infirmary (-)</c:v>
                </c:pt>
                <c:pt idx="2">
                  <c:v>Glenfield Hospital (-)</c:v>
                </c:pt>
                <c:pt idx="3">
                  <c:v>Leicester General Hospital (-)</c:v>
                </c:pt>
              </c:strCache>
            </c:strRef>
          </c:cat>
          <c:val>
            <c:numRef>
              <c:f>Sheet1!$H$2:$H$5</c:f>
              <c:numCache>
                <c:formatCode>0.0;;</c:formatCode>
                <c:ptCount val="4"/>
                <c:pt idx="0">
                  <c:v>7.7016389479831826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Leicester Royal Infirmary (-)</c:v>
                </c:pt>
                <c:pt idx="2">
                  <c:v>Glenfield Hospital (-)</c:v>
                </c:pt>
                <c:pt idx="3">
                  <c:v>Leicester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Leicester Royal Infirmary (-)</c:v>
                </c:pt>
                <c:pt idx="2">
                  <c:v>Glenfield Hospital (-)</c:v>
                </c:pt>
                <c:pt idx="3">
                  <c:v>Leicester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2.2983610520168174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Leicester Royal Infirmary (-)</c:v>
                </c:pt>
                <c:pt idx="2">
                  <c:v>Glenfield Hospital (-)</c:v>
                </c:pt>
                <c:pt idx="3">
                  <c:v>Leicester General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Leicester Royal Infirmary (-)</c:v>
                </c:pt>
                <c:pt idx="2">
                  <c:v>Glenfield Hospital (-)</c:v>
                </c:pt>
                <c:pt idx="3">
                  <c:v>Leicester General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Leicester Royal Infirmary (-)</c:v>
                </c:pt>
                <c:pt idx="2">
                  <c:v>Glenfield Hospital (-)</c:v>
                </c:pt>
                <c:pt idx="3">
                  <c:v>Leicester General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Leicester Royal Infirmary (-)</c:v>
                </c:pt>
                <c:pt idx="2">
                  <c:v>Glenfield Hospital (-)</c:v>
                </c:pt>
                <c:pt idx="3">
                  <c:v>Leicester General Hospital (-)</c:v>
                </c:pt>
              </c:strCache>
            </c:strRef>
          </c:cat>
          <c:val>
            <c:numRef>
              <c:f>Sheet1!$G$2:$G$5</c:f>
              <c:numCache>
                <c:formatCode>0.0;;</c:formatCode>
                <c:ptCount val="4"/>
                <c:pt idx="0">
                  <c:v>8.1776593562117537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Leicester Royal Infirmary (-)</c:v>
                </c:pt>
                <c:pt idx="2">
                  <c:v>Glenfield Hospital (-)</c:v>
                </c:pt>
                <c:pt idx="3">
                  <c:v>Leicester General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Leicester Royal Infirmary (-)</c:v>
                </c:pt>
                <c:pt idx="2">
                  <c:v>Glenfield Hospital (-)</c:v>
                </c:pt>
                <c:pt idx="3">
                  <c:v>Leicester General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Leicester Royal Infirmary (-)</c:v>
                </c:pt>
                <c:pt idx="2">
                  <c:v>Glenfield Hospital (-)</c:v>
                </c:pt>
                <c:pt idx="3">
                  <c:v>Leicester General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1.8223406437882463</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(413)</c:v>
                </c:pt>
                <c:pt idx="1">
                  <c:v>Leicester Royal Infirmary (178)</c:v>
                </c:pt>
                <c:pt idx="2">
                  <c:v>Glenfield Hospital (159)</c:v>
                </c:pt>
                <c:pt idx="3">
                  <c:v>Leicester General Hospital (76)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(413)</c:v>
                </c:pt>
                <c:pt idx="1">
                  <c:v>Leicester Royal Infirmary (178)</c:v>
                </c:pt>
                <c:pt idx="2">
                  <c:v>Glenfield Hospital (159)</c:v>
                </c:pt>
                <c:pt idx="3">
                  <c:v>Leicester General Hospital (76)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(413)</c:v>
                </c:pt>
                <c:pt idx="1">
                  <c:v>Leicester Royal Infirmary (178)</c:v>
                </c:pt>
                <c:pt idx="2">
                  <c:v>Glenfield Hospital (159)</c:v>
                </c:pt>
                <c:pt idx="3">
                  <c:v>Leicester General Hospital (76)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(413)</c:v>
                </c:pt>
                <c:pt idx="1">
                  <c:v>Leicester Royal Infirmary (178)</c:v>
                </c:pt>
                <c:pt idx="2">
                  <c:v>Glenfield Hospital (159)</c:v>
                </c:pt>
                <c:pt idx="3">
                  <c:v>Leicester General Hospital (76)</c:v>
                </c:pt>
              </c:strCache>
            </c:strRef>
          </c:cat>
          <c:val>
            <c:numRef>
              <c:f>Sheet1!$G$2:$G$5</c:f>
              <c:numCache>
                <c:formatCode>0.0;;</c:formatCode>
                <c:ptCount val="4"/>
                <c:pt idx="0">
                  <c:v>6.801260433010162</c:v>
                </c:pt>
                <c:pt idx="1">
                  <c:v>6.592846228274321</c:v>
                </c:pt>
                <c:pt idx="2">
                  <c:v>6.9161638622644448</c:v>
                </c:pt>
                <c:pt idx="3">
                  <c:v>6.4968623758263844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(413)</c:v>
                </c:pt>
                <c:pt idx="1">
                  <c:v>Leicester Royal Infirmary (178)</c:v>
                </c:pt>
                <c:pt idx="2">
                  <c:v>Glenfield Hospital (159)</c:v>
                </c:pt>
                <c:pt idx="3">
                  <c:v>Leicester General Hospital (76)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(413)</c:v>
                </c:pt>
                <c:pt idx="1">
                  <c:v>Leicester Royal Infirmary (178)</c:v>
                </c:pt>
                <c:pt idx="2">
                  <c:v>Glenfield Hospital (159)</c:v>
                </c:pt>
                <c:pt idx="3">
                  <c:v>Leicester General Hospital (76)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(413)</c:v>
                </c:pt>
                <c:pt idx="1">
                  <c:v>Leicester Royal Infirmary (178)</c:v>
                </c:pt>
                <c:pt idx="2">
                  <c:v>Glenfield Hospital (159)</c:v>
                </c:pt>
                <c:pt idx="3">
                  <c:v>Leicester General Hospital (76)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3.198739566989838</c:v>
                </c:pt>
                <c:pt idx="1">
                  <c:v>3.407153771725679</c:v>
                </c:pt>
                <c:pt idx="2">
                  <c:v>3.0838361377355552</c:v>
                </c:pt>
                <c:pt idx="3">
                  <c:v>3.5031376241736156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Leicester Royal Infirmary (124)</c:v>
                </c:pt>
                <c:pt idx="2">
                  <c:v>Glenfield Hospital (117)</c:v>
                </c:pt>
                <c:pt idx="3">
                  <c:v>Leicester General Hospital (49)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Leicester Royal Infirmary (124)</c:v>
                </c:pt>
                <c:pt idx="2">
                  <c:v>Glenfield Hospital (117)</c:v>
                </c:pt>
                <c:pt idx="3">
                  <c:v>Leicester General Hospital (49)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Leicester Royal Infirmary (124)</c:v>
                </c:pt>
                <c:pt idx="2">
                  <c:v>Glenfield Hospital (117)</c:v>
                </c:pt>
                <c:pt idx="3">
                  <c:v>Leicester General Hospital (49)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Leicester Royal Infirmary (124)</c:v>
                </c:pt>
                <c:pt idx="2">
                  <c:v>Glenfield Hospital (117)</c:v>
                </c:pt>
                <c:pt idx="3">
                  <c:v>Leicester General Hospital (49)</c:v>
                </c:pt>
              </c:strCache>
            </c:strRef>
          </c:cat>
          <c:val>
            <c:numRef>
              <c:f>Sheet1!$G$2:$G$5</c:f>
              <c:numCache>
                <c:formatCode>0.0;;</c:formatCode>
                <c:ptCount val="4"/>
                <c:pt idx="0">
                  <c:v>5.9771905957793416</c:v>
                </c:pt>
                <c:pt idx="1">
                  <c:v>5.6114079285492746</c:v>
                </c:pt>
                <c:pt idx="2">
                  <c:v>6.184038935745094</c:v>
                </c:pt>
                <c:pt idx="3">
                  <c:v>5.5034102105306868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Leicester Royal Infirmary (124)</c:v>
                </c:pt>
                <c:pt idx="2">
                  <c:v>Glenfield Hospital (117)</c:v>
                </c:pt>
                <c:pt idx="3">
                  <c:v>Leicester General Hospital (49)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Leicester Royal Infirmary (124)</c:v>
                </c:pt>
                <c:pt idx="2">
                  <c:v>Glenfield Hospital (117)</c:v>
                </c:pt>
                <c:pt idx="3">
                  <c:v>Leicester General Hospital (49)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Leicester Royal Infirmary (124)</c:v>
                </c:pt>
                <c:pt idx="2">
                  <c:v>Glenfield Hospital (117)</c:v>
                </c:pt>
                <c:pt idx="3">
                  <c:v>Leicester General Hospital (49)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4.0228094042206584</c:v>
                </c:pt>
                <c:pt idx="1">
                  <c:v>4.3885920714507254</c:v>
                </c:pt>
                <c:pt idx="2">
                  <c:v>3.815961064254906</c:v>
                </c:pt>
                <c:pt idx="3">
                  <c:v>4.4965897894693132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Leicester Royal Infirmary (60)</c:v>
                </c:pt>
                <c:pt idx="2">
                  <c:v>Glenfield Hospital (46)</c:v>
                </c:pt>
                <c:pt idx="3">
                  <c:v>Leicester General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Leicester Royal Infirmary (60)</c:v>
                </c:pt>
                <c:pt idx="2">
                  <c:v>Glenfield Hospital (46)</c:v>
                </c:pt>
                <c:pt idx="3">
                  <c:v>Leicester General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Leicester Royal Infirmary (60)</c:v>
                </c:pt>
                <c:pt idx="2">
                  <c:v>Glenfield Hospital (46)</c:v>
                </c:pt>
                <c:pt idx="3">
                  <c:v>Leicester General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Leicester Royal Infirmary (60)</c:v>
                </c:pt>
                <c:pt idx="2">
                  <c:v>Glenfield Hospital (46)</c:v>
                </c:pt>
                <c:pt idx="3">
                  <c:v>Leicester General Hospital (37)</c:v>
                </c:pt>
              </c:strCache>
            </c:strRef>
          </c:cat>
          <c:val>
            <c:numRef>
              <c:f>Sheet1!$G$2:$G$5</c:f>
              <c:numCache>
                <c:formatCode>0.0;;</c:formatCode>
                <c:ptCount val="4"/>
                <c:pt idx="0">
                  <c:v>8.2263795507549595</c:v>
                </c:pt>
                <c:pt idx="1">
                  <c:v>8.5045396169538048</c:v>
                </c:pt>
                <c:pt idx="2">
                  <c:v>7.7450658328148494</c:v>
                </c:pt>
                <c:pt idx="3">
                  <c:v>8.6070551953713679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Leicester Royal Infirmary (60)</c:v>
                </c:pt>
                <c:pt idx="2">
                  <c:v>Glenfield Hospital (46)</c:v>
                </c:pt>
                <c:pt idx="3">
                  <c:v>Leicester General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Leicester Royal Infirmary (60)</c:v>
                </c:pt>
                <c:pt idx="2">
                  <c:v>Glenfield Hospital (46)</c:v>
                </c:pt>
                <c:pt idx="3">
                  <c:v>Leicester General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(143)</c:v>
                </c:pt>
                <c:pt idx="1">
                  <c:v>Leicester Royal Infirmary (60)</c:v>
                </c:pt>
                <c:pt idx="2">
                  <c:v>Glenfield Hospital (46)</c:v>
                </c:pt>
                <c:pt idx="3">
                  <c:v>Leicester General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1.7736204492450405</c:v>
                </c:pt>
                <c:pt idx="1">
                  <c:v>1.4954603830461952</c:v>
                </c:pt>
                <c:pt idx="2">
                  <c:v>2.2549341671851506</c:v>
                </c:pt>
                <c:pt idx="3">
                  <c:v>1.3929448046286321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(433)</c:v>
                </c:pt>
                <c:pt idx="1">
                  <c:v>Leicester Royal Infirmary (185)</c:v>
                </c:pt>
                <c:pt idx="2">
                  <c:v>Glenfield Hospital (169)</c:v>
                </c:pt>
                <c:pt idx="3">
                  <c:v>Leicester General Hospital (79)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(433)</c:v>
                </c:pt>
                <c:pt idx="1">
                  <c:v>Leicester Royal Infirmary (185)</c:v>
                </c:pt>
                <c:pt idx="2">
                  <c:v>Glenfield Hospital (169)</c:v>
                </c:pt>
                <c:pt idx="3">
                  <c:v>Leicester General Hospital (79)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(433)</c:v>
                </c:pt>
                <c:pt idx="1">
                  <c:v>Leicester Royal Infirmary (185)</c:v>
                </c:pt>
                <c:pt idx="2">
                  <c:v>Glenfield Hospital (169)</c:v>
                </c:pt>
                <c:pt idx="3">
                  <c:v>Leicester General Hospital (79)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(433)</c:v>
                </c:pt>
                <c:pt idx="1">
                  <c:v>Leicester Royal Infirmary (185)</c:v>
                </c:pt>
                <c:pt idx="2">
                  <c:v>Glenfield Hospital (169)</c:v>
                </c:pt>
                <c:pt idx="3">
                  <c:v>Leicester General Hospital (79)</c:v>
                </c:pt>
              </c:strCache>
            </c:strRef>
          </c:cat>
          <c:val>
            <c:numRef>
              <c:f>Sheet1!$G$2:$G$5</c:f>
              <c:numCache>
                <c:formatCode>0.0;;</c:formatCode>
                <c:ptCount val="4"/>
                <c:pt idx="0">
                  <c:v>7.1776628446157789</c:v>
                </c:pt>
                <c:pt idx="1">
                  <c:v>6.6419117853700929</c:v>
                </c:pt>
                <c:pt idx="2">
                  <c:v>7.3977684302314914</c:v>
                </c:pt>
                <c:pt idx="3">
                  <c:v>7.1403698417571597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(433)</c:v>
                </c:pt>
                <c:pt idx="1">
                  <c:v>Leicester Royal Infirmary (185)</c:v>
                </c:pt>
                <c:pt idx="2">
                  <c:v>Glenfield Hospital (169)</c:v>
                </c:pt>
                <c:pt idx="3">
                  <c:v>Leicester General Hospital (79)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(433)</c:v>
                </c:pt>
                <c:pt idx="1">
                  <c:v>Leicester Royal Infirmary (185)</c:v>
                </c:pt>
                <c:pt idx="2">
                  <c:v>Glenfield Hospital (169)</c:v>
                </c:pt>
                <c:pt idx="3">
                  <c:v>Leicester General Hospital (79)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(433)</c:v>
                </c:pt>
                <c:pt idx="1">
                  <c:v>Leicester Royal Infirmary (185)</c:v>
                </c:pt>
                <c:pt idx="2">
                  <c:v>Glenfield Hospital (169)</c:v>
                </c:pt>
                <c:pt idx="3">
                  <c:v>Leicester General Hospital (79)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2.8223371553842211</c:v>
                </c:pt>
                <c:pt idx="1">
                  <c:v>3.3580882146299071</c:v>
                </c:pt>
                <c:pt idx="2">
                  <c:v>2.6022315697685086</c:v>
                </c:pt>
                <c:pt idx="3">
                  <c:v>2.8596301582428403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Leicester Royal Infirmary (169)</c:v>
                </c:pt>
                <c:pt idx="2">
                  <c:v>Glenfield Hospital (160)</c:v>
                </c:pt>
                <c:pt idx="3">
                  <c:v>Leicester General Hospital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Leicester Royal Infirmary (169)</c:v>
                </c:pt>
                <c:pt idx="2">
                  <c:v>Glenfield Hospital (160)</c:v>
                </c:pt>
                <c:pt idx="3">
                  <c:v>Leicester General Hospital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Leicester Royal Infirmary (169)</c:v>
                </c:pt>
                <c:pt idx="2">
                  <c:v>Glenfield Hospital (160)</c:v>
                </c:pt>
                <c:pt idx="3">
                  <c:v>Leicester General Hospital (74)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Leicester Royal Infirmary (169)</c:v>
                </c:pt>
                <c:pt idx="2">
                  <c:v>Glenfield Hospital (160)</c:v>
                </c:pt>
                <c:pt idx="3">
                  <c:v>Leicester General Hospital (74)</c:v>
                </c:pt>
              </c:strCache>
            </c:strRef>
          </c:cat>
          <c:val>
            <c:numRef>
              <c:f>Sheet1!$G$2:$G$5</c:f>
              <c:numCache>
                <c:formatCode>0.0;;</c:formatCode>
                <c:ptCount val="4"/>
                <c:pt idx="0">
                  <c:v>8.1256175393776697</c:v>
                </c:pt>
                <c:pt idx="1">
                  <c:v>7.7978330048136248</c:v>
                </c:pt>
                <c:pt idx="2">
                  <c:v>8.2584340868338426</c:v>
                </c:pt>
                <c:pt idx="3">
                  <c:v>8.4333217990303329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Leicester Royal Infirmary (169)</c:v>
                </c:pt>
                <c:pt idx="2">
                  <c:v>Glenfield Hospital (160)</c:v>
                </c:pt>
                <c:pt idx="3">
                  <c:v>Leicester General Hospital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Leicester Royal Infirmary (169)</c:v>
                </c:pt>
                <c:pt idx="2">
                  <c:v>Glenfield Hospital (160)</c:v>
                </c:pt>
                <c:pt idx="3">
                  <c:v>Leicester General Hospital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Leicester Royal Infirmary (169)</c:v>
                </c:pt>
                <c:pt idx="2">
                  <c:v>Glenfield Hospital (160)</c:v>
                </c:pt>
                <c:pt idx="3">
                  <c:v>Leicester General Hospital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1.8743824606223303</c:v>
                </c:pt>
                <c:pt idx="1">
                  <c:v>2.2021669951863752</c:v>
                </c:pt>
                <c:pt idx="2">
                  <c:v>1.7415659131661574</c:v>
                </c:pt>
                <c:pt idx="3">
                  <c:v>1.5666782009696671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(326)</c:v>
                </c:pt>
                <c:pt idx="1">
                  <c:v>Leicester Royal Infirmary (130)</c:v>
                </c:pt>
                <c:pt idx="2">
                  <c:v>Glenfield Hospital (131)</c:v>
                </c:pt>
                <c:pt idx="3">
                  <c:v>Leicester General Hospital (65)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(326)</c:v>
                </c:pt>
                <c:pt idx="1">
                  <c:v>Leicester Royal Infirmary (130)</c:v>
                </c:pt>
                <c:pt idx="2">
                  <c:v>Glenfield Hospital (131)</c:v>
                </c:pt>
                <c:pt idx="3">
                  <c:v>Leicester General Hospital (65)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(326)</c:v>
                </c:pt>
                <c:pt idx="1">
                  <c:v>Leicester Royal Infirmary (130)</c:v>
                </c:pt>
                <c:pt idx="2">
                  <c:v>Glenfield Hospital (131)</c:v>
                </c:pt>
                <c:pt idx="3">
                  <c:v>Leicester General Hospital (65)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(326)</c:v>
                </c:pt>
                <c:pt idx="1">
                  <c:v>Leicester Royal Infirmary (130)</c:v>
                </c:pt>
                <c:pt idx="2">
                  <c:v>Glenfield Hospital (131)</c:v>
                </c:pt>
                <c:pt idx="3">
                  <c:v>Leicester General Hospital (65)</c:v>
                </c:pt>
              </c:strCache>
            </c:strRef>
          </c:cat>
          <c:val>
            <c:numRef>
              <c:f>Sheet1!$G$2:$G$5</c:f>
              <c:numCache>
                <c:formatCode>0.0;;</c:formatCode>
                <c:ptCount val="4"/>
                <c:pt idx="0">
                  <c:v>9.1137946802714644</c:v>
                </c:pt>
                <c:pt idx="1">
                  <c:v>9.1443935096904401</c:v>
                </c:pt>
                <c:pt idx="2">
                  <c:v>9.0489293936133031</c:v>
                </c:pt>
                <c:pt idx="3">
                  <c:v>8.8049415129776705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(326)</c:v>
                </c:pt>
                <c:pt idx="1">
                  <c:v>Leicester Royal Infirmary (130)</c:v>
                </c:pt>
                <c:pt idx="2">
                  <c:v>Glenfield Hospital (131)</c:v>
                </c:pt>
                <c:pt idx="3">
                  <c:v>Leicester General Hospital (65)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(326)</c:v>
                </c:pt>
                <c:pt idx="1">
                  <c:v>Leicester Royal Infirmary (130)</c:v>
                </c:pt>
                <c:pt idx="2">
                  <c:v>Glenfield Hospital (131)</c:v>
                </c:pt>
                <c:pt idx="3">
                  <c:v>Leicester General Hospital (65)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(326)</c:v>
                </c:pt>
                <c:pt idx="1">
                  <c:v>Leicester Royal Infirmary (130)</c:v>
                </c:pt>
                <c:pt idx="2">
                  <c:v>Glenfield Hospital (131)</c:v>
                </c:pt>
                <c:pt idx="3">
                  <c:v>Leicester General Hospital (65)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0.88620531972853556</c:v>
                </c:pt>
                <c:pt idx="1">
                  <c:v>0.85560649030955993</c:v>
                </c:pt>
                <c:pt idx="2">
                  <c:v>0.95107060638669694</c:v>
                </c:pt>
                <c:pt idx="3">
                  <c:v>1.1950584870223295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Leicester Royal Infirmary (115)</c:v>
                </c:pt>
                <c:pt idx="2">
                  <c:v>Glenfield Hospital (99)</c:v>
                </c:pt>
                <c:pt idx="3">
                  <c:v>Leicester General Hospital (49)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Leicester Royal Infirmary (115)</c:v>
                </c:pt>
                <c:pt idx="2">
                  <c:v>Glenfield Hospital (99)</c:v>
                </c:pt>
                <c:pt idx="3">
                  <c:v>Leicester General Hospital (49)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Leicester Royal Infirmary (115)</c:v>
                </c:pt>
                <c:pt idx="2">
                  <c:v>Glenfield Hospital (99)</c:v>
                </c:pt>
                <c:pt idx="3">
                  <c:v>Leicester General Hospital (49)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Leicester Royal Infirmary (115)</c:v>
                </c:pt>
                <c:pt idx="2">
                  <c:v>Glenfield Hospital (99)</c:v>
                </c:pt>
                <c:pt idx="3">
                  <c:v>Leicester General Hospital (49)</c:v>
                </c:pt>
              </c:strCache>
            </c:strRef>
          </c:cat>
          <c:val>
            <c:numRef>
              <c:f>Sheet1!$G$2:$G$5</c:f>
              <c:numCache>
                <c:formatCode>0.0;;</c:formatCode>
                <c:ptCount val="4"/>
                <c:pt idx="0">
                  <c:v>6.5739488370564469</c:v>
                </c:pt>
                <c:pt idx="1">
                  <c:v>5.6984430478287189</c:v>
                </c:pt>
                <c:pt idx="2">
                  <c:v>7.0766678853550173</c:v>
                </c:pt>
                <c:pt idx="3">
                  <c:v>6.8417146036950136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Leicester Royal Infirmary (115)</c:v>
                </c:pt>
                <c:pt idx="2">
                  <c:v>Glenfield Hospital (99)</c:v>
                </c:pt>
                <c:pt idx="3">
                  <c:v>Leicester General Hospital (49)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Leicester Royal Infirmary (115)</c:v>
                </c:pt>
                <c:pt idx="2">
                  <c:v>Glenfield Hospital (99)</c:v>
                </c:pt>
                <c:pt idx="3">
                  <c:v>Leicester General Hospital (49)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Leicester Royal Infirmary (115)</c:v>
                </c:pt>
                <c:pt idx="2">
                  <c:v>Glenfield Hospital (99)</c:v>
                </c:pt>
                <c:pt idx="3">
                  <c:v>Leicester General Hospital (49)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3.4260511629435531</c:v>
                </c:pt>
                <c:pt idx="1">
                  <c:v>4.3015569521712811</c:v>
                </c:pt>
                <c:pt idx="2">
                  <c:v>2.9233321146449827</c:v>
                </c:pt>
                <c:pt idx="3">
                  <c:v>3.1582853963049864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Leicester Royal Infirmary (136)</c:v>
                </c:pt>
                <c:pt idx="2">
                  <c:v>Glenfield Hospital (134)</c:v>
                </c:pt>
                <c:pt idx="3">
                  <c:v>Leicester General Hospital (66)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Leicester Royal Infirmary (136)</c:v>
                </c:pt>
                <c:pt idx="2">
                  <c:v>Glenfield Hospital (134)</c:v>
                </c:pt>
                <c:pt idx="3">
                  <c:v>Leicester General Hospital (66)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Leicester Royal Infirmary (136)</c:v>
                </c:pt>
                <c:pt idx="2">
                  <c:v>Glenfield Hospital (134)</c:v>
                </c:pt>
                <c:pt idx="3">
                  <c:v>Leicester General Hospital (66)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Leicester Royal Infirmary (136)</c:v>
                </c:pt>
                <c:pt idx="2">
                  <c:v>Glenfield Hospital (134)</c:v>
                </c:pt>
                <c:pt idx="3">
                  <c:v>Leicester General Hospital (66)</c:v>
                </c:pt>
              </c:strCache>
            </c:strRef>
          </c:cat>
          <c:val>
            <c:numRef>
              <c:f>Sheet1!$G$2:$G$5</c:f>
              <c:numCache>
                <c:formatCode>0.0;;</c:formatCode>
                <c:ptCount val="4"/>
                <c:pt idx="0">
                  <c:v>4.1065764047893056</c:v>
                </c:pt>
                <c:pt idx="1">
                  <c:v>4.0720637050224839</c:v>
                </c:pt>
                <c:pt idx="2">
                  <c:v>3.94190189480444</c:v>
                </c:pt>
                <c:pt idx="3">
                  <c:v>4.1779270975304259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Leicester Royal Infirmary (136)</c:v>
                </c:pt>
                <c:pt idx="2">
                  <c:v>Glenfield Hospital (134)</c:v>
                </c:pt>
                <c:pt idx="3">
                  <c:v>Leicester General Hospital (66)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Leicester Royal Infirmary (136)</c:v>
                </c:pt>
                <c:pt idx="2">
                  <c:v>Glenfield Hospital (134)</c:v>
                </c:pt>
                <c:pt idx="3">
                  <c:v>Leicester General Hospital (66)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Leicester Royal Infirmary (136)</c:v>
                </c:pt>
                <c:pt idx="2">
                  <c:v>Glenfield Hospital (134)</c:v>
                </c:pt>
                <c:pt idx="3">
                  <c:v>Leicester General Hospital (66)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5.8934235952106944</c:v>
                </c:pt>
                <c:pt idx="1">
                  <c:v>5.9279362949775161</c:v>
                </c:pt>
                <c:pt idx="2">
                  <c:v>6.05809810519556</c:v>
                </c:pt>
                <c:pt idx="3">
                  <c:v>5.8220729024695741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Leicester Royal Infirmary (168)</c:v>
                </c:pt>
                <c:pt idx="2">
                  <c:v>Glenfield Hospital (139)</c:v>
                </c:pt>
                <c:pt idx="3">
                  <c:v>Leicester General Hospital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Leicester Royal Infirmary (168)</c:v>
                </c:pt>
                <c:pt idx="2">
                  <c:v>Glenfield Hospital (139)</c:v>
                </c:pt>
                <c:pt idx="3">
                  <c:v>Leicester General Hospital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Leicester Royal Infirmary (168)</c:v>
                </c:pt>
                <c:pt idx="2">
                  <c:v>Glenfield Hospital (139)</c:v>
                </c:pt>
                <c:pt idx="3">
                  <c:v>Leicester General Hospital (69)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Leicester Royal Infirmary (168)</c:v>
                </c:pt>
                <c:pt idx="2">
                  <c:v>Glenfield Hospital (139)</c:v>
                </c:pt>
                <c:pt idx="3">
                  <c:v>Leicester General Hospital (69)</c:v>
                </c:pt>
              </c:strCache>
            </c:strRef>
          </c:cat>
          <c:val>
            <c:numRef>
              <c:f>Sheet1!$G$2:$G$5</c:f>
              <c:numCache>
                <c:formatCode>0.0;;</c:formatCode>
                <c:ptCount val="4"/>
                <c:pt idx="0">
                  <c:v>6.7251297010795419</c:v>
                </c:pt>
                <c:pt idx="1">
                  <c:v>6.4679127327452521</c:v>
                </c:pt>
                <c:pt idx="2">
                  <c:v>0</c:v>
                </c:pt>
                <c:pt idx="3">
                  <c:v>6.0231879296898594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Leicester Royal Infirmary (168)</c:v>
                </c:pt>
                <c:pt idx="2">
                  <c:v>Glenfield Hospital (139)</c:v>
                </c:pt>
                <c:pt idx="3">
                  <c:v>Leicester General Hospital (69)</c:v>
                </c:pt>
              </c:strCache>
            </c:strRef>
          </c:cat>
          <c:val>
            <c:numRef>
              <c:f>Sheet1!$H$2:$H$5</c:f>
              <c:numCache>
                <c:formatCode>0.0;;</c:formatCode>
                <c:ptCount val="4"/>
                <c:pt idx="0">
                  <c:v>0</c:v>
                </c:pt>
                <c:pt idx="1">
                  <c:v>0</c:v>
                </c:pt>
                <c:pt idx="2">
                  <c:v>7.4694278718623064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Leicester Royal Infirmary (168)</c:v>
                </c:pt>
                <c:pt idx="2">
                  <c:v>Glenfield Hospital (139)</c:v>
                </c:pt>
                <c:pt idx="3">
                  <c:v>Leicester General Hospital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Leicester Royal Infirmary (168)</c:v>
                </c:pt>
                <c:pt idx="2">
                  <c:v>Glenfield Hospital (139)</c:v>
                </c:pt>
                <c:pt idx="3">
                  <c:v>Leicester General Hospital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3.2748702989204581</c:v>
                </c:pt>
                <c:pt idx="1">
                  <c:v>3.5320872672547479</c:v>
                </c:pt>
                <c:pt idx="2">
                  <c:v>2.5305721281376936</c:v>
                </c:pt>
                <c:pt idx="3">
                  <c:v>3.9768120703101406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Leicester Royal Infirmary (167)</c:v>
                </c:pt>
                <c:pt idx="2">
                  <c:v>Glenfield Hospital (150)</c:v>
                </c:pt>
                <c:pt idx="3">
                  <c:v>Leicester General Hospital (76)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Leicester Royal Infirmary (167)</c:v>
                </c:pt>
                <c:pt idx="2">
                  <c:v>Glenfield Hospital (150)</c:v>
                </c:pt>
                <c:pt idx="3">
                  <c:v>Leicester General Hospital (76)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Leicester Royal Infirmary (167)</c:v>
                </c:pt>
                <c:pt idx="2">
                  <c:v>Glenfield Hospital (150)</c:v>
                </c:pt>
                <c:pt idx="3">
                  <c:v>Leicester General Hospital (76)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Leicester Royal Infirmary (167)</c:v>
                </c:pt>
                <c:pt idx="2">
                  <c:v>Glenfield Hospital (150)</c:v>
                </c:pt>
                <c:pt idx="3">
                  <c:v>Leicester General Hospital (76)</c:v>
                </c:pt>
              </c:strCache>
            </c:strRef>
          </c:cat>
          <c:val>
            <c:numRef>
              <c:f>Sheet1!$G$2:$G$5</c:f>
              <c:numCache>
                <c:formatCode>0.0;;</c:formatCode>
                <c:ptCount val="4"/>
                <c:pt idx="0">
                  <c:v>8.0817861001133906</c:v>
                </c:pt>
                <c:pt idx="1">
                  <c:v>7.8791214581623743</c:v>
                </c:pt>
                <c:pt idx="2">
                  <c:v>0</c:v>
                </c:pt>
                <c:pt idx="3">
                  <c:v>6.9670956633215591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Leicester Royal Infirmary (167)</c:v>
                </c:pt>
                <c:pt idx="2">
                  <c:v>Glenfield Hospital (150)</c:v>
                </c:pt>
                <c:pt idx="3">
                  <c:v>Leicester General Hospital (76)</c:v>
                </c:pt>
              </c:strCache>
            </c:strRef>
          </c:cat>
          <c:val>
            <c:numRef>
              <c:f>Sheet1!$H$2:$H$5</c:f>
              <c:numCache>
                <c:formatCode>0.0;;</c:formatCode>
                <c:ptCount val="4"/>
                <c:pt idx="0">
                  <c:v>0</c:v>
                </c:pt>
                <c:pt idx="1">
                  <c:v>0</c:v>
                </c:pt>
                <c:pt idx="2">
                  <c:v>8.4840895935517722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Leicester Royal Infirmary (167)</c:v>
                </c:pt>
                <c:pt idx="2">
                  <c:v>Glenfield Hospital (150)</c:v>
                </c:pt>
                <c:pt idx="3">
                  <c:v>Leicester General Hospital (76)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Leicester Royal Infirmary (167)</c:v>
                </c:pt>
                <c:pt idx="2">
                  <c:v>Glenfield Hospital (150)</c:v>
                </c:pt>
                <c:pt idx="3">
                  <c:v>Leicester General Hospital (76)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1.9182138998866094</c:v>
                </c:pt>
                <c:pt idx="1">
                  <c:v>2.1208785418376257</c:v>
                </c:pt>
                <c:pt idx="2">
                  <c:v>1.5159104064482278</c:v>
                </c:pt>
                <c:pt idx="3">
                  <c:v>3.0329043366784409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Leicester Royal Infirmary (81)</c:v>
                </c:pt>
                <c:pt idx="2">
                  <c:v>Glenfield Hospital (74)</c:v>
                </c:pt>
                <c:pt idx="3">
                  <c:v>Leicester General Hospital (42)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Leicester Royal Infirmary (81)</c:v>
                </c:pt>
                <c:pt idx="2">
                  <c:v>Glenfield Hospital (74)</c:v>
                </c:pt>
                <c:pt idx="3">
                  <c:v>Leicester General Hospital (42)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Leicester Royal Infirmary (81)</c:v>
                </c:pt>
                <c:pt idx="2">
                  <c:v>Glenfield Hospital (74)</c:v>
                </c:pt>
                <c:pt idx="3">
                  <c:v>Leicester General Hospital (42)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Leicester Royal Infirmary (81)</c:v>
                </c:pt>
                <c:pt idx="2">
                  <c:v>Glenfield Hospital (74)</c:v>
                </c:pt>
                <c:pt idx="3">
                  <c:v>Leicester General Hospital (42)</c:v>
                </c:pt>
              </c:strCache>
            </c:strRef>
          </c:cat>
          <c:val>
            <c:numRef>
              <c:f>Sheet1!$G$2:$G$5</c:f>
              <c:numCache>
                <c:formatCode>0.0;;</c:formatCode>
                <c:ptCount val="4"/>
                <c:pt idx="0">
                  <c:v>8.3441037672349125</c:v>
                </c:pt>
                <c:pt idx="1">
                  <c:v>8.415348414170527</c:v>
                </c:pt>
                <c:pt idx="2">
                  <c:v>8.4821794438568912</c:v>
                </c:pt>
                <c:pt idx="3">
                  <c:v>7.9881610637155323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Leicester Royal Infirmary (81)</c:v>
                </c:pt>
                <c:pt idx="2">
                  <c:v>Glenfield Hospital (74)</c:v>
                </c:pt>
                <c:pt idx="3">
                  <c:v>Leicester General Hospital (42)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Leicester Royal Infirmary (81)</c:v>
                </c:pt>
                <c:pt idx="2">
                  <c:v>Glenfield Hospital (74)</c:v>
                </c:pt>
                <c:pt idx="3">
                  <c:v>Leicester General Hospital (42)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(197)</c:v>
                </c:pt>
                <c:pt idx="1">
                  <c:v>Leicester Royal Infirmary (81)</c:v>
                </c:pt>
                <c:pt idx="2">
                  <c:v>Glenfield Hospital (74)</c:v>
                </c:pt>
                <c:pt idx="3">
                  <c:v>Leicester General Hospital (42)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1.6558962327650875</c:v>
                </c:pt>
                <c:pt idx="1">
                  <c:v>1.584651585829473</c:v>
                </c:pt>
                <c:pt idx="2">
                  <c:v>1.5178205561431088</c:v>
                </c:pt>
                <c:pt idx="3">
                  <c:v>2.0118389362844677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Leicester Royal Infirmary (108)</c:v>
                </c:pt>
                <c:pt idx="2">
                  <c:v>Glenfield Hospital (79)</c:v>
                </c:pt>
                <c:pt idx="3">
                  <c:v>Leicester General Hospital (45)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Leicester Royal Infirmary (108)</c:v>
                </c:pt>
                <c:pt idx="2">
                  <c:v>Glenfield Hospital (79)</c:v>
                </c:pt>
                <c:pt idx="3">
                  <c:v>Leicester General Hospital (45)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Leicester Royal Infirmary (108)</c:v>
                </c:pt>
                <c:pt idx="2">
                  <c:v>Glenfield Hospital (79)</c:v>
                </c:pt>
                <c:pt idx="3">
                  <c:v>Leicester General Hospital (45)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Leicester Royal Infirmary (108)</c:v>
                </c:pt>
                <c:pt idx="2">
                  <c:v>Glenfield Hospital (79)</c:v>
                </c:pt>
                <c:pt idx="3">
                  <c:v>Leicester General Hospital (45)</c:v>
                </c:pt>
              </c:strCache>
            </c:strRef>
          </c:cat>
          <c:val>
            <c:numRef>
              <c:f>Sheet1!$G$2:$G$5</c:f>
              <c:numCache>
                <c:formatCode>0.0;;</c:formatCode>
                <c:ptCount val="4"/>
                <c:pt idx="0">
                  <c:v>6.8411855941664097</c:v>
                </c:pt>
                <c:pt idx="1">
                  <c:v>6.679038082821311</c:v>
                </c:pt>
                <c:pt idx="2">
                  <c:v>6.891282213733362</c:v>
                </c:pt>
                <c:pt idx="3">
                  <c:v>7.1800930371033722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Leicester Royal Infirmary (108)</c:v>
                </c:pt>
                <c:pt idx="2">
                  <c:v>Glenfield Hospital (79)</c:v>
                </c:pt>
                <c:pt idx="3">
                  <c:v>Leicester General Hospital (45)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Leicester Royal Infirmary (108)</c:v>
                </c:pt>
                <c:pt idx="2">
                  <c:v>Glenfield Hospital (79)</c:v>
                </c:pt>
                <c:pt idx="3">
                  <c:v>Leicester General Hospital (45)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Leicester Royal Infirmary (108)</c:v>
                </c:pt>
                <c:pt idx="2">
                  <c:v>Glenfield Hospital (79)</c:v>
                </c:pt>
                <c:pt idx="3">
                  <c:v>Leicester General Hospital (45)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3.1588144058335903</c:v>
                </c:pt>
                <c:pt idx="1">
                  <c:v>3.320961917178689</c:v>
                </c:pt>
                <c:pt idx="2">
                  <c:v>3.108717786266638</c:v>
                </c:pt>
                <c:pt idx="3">
                  <c:v>2.8199069628966278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(167)</c:v>
                </c:pt>
                <c:pt idx="3">
                  <c:v>Leicester General Hospital (79)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(167)</c:v>
                </c:pt>
                <c:pt idx="3">
                  <c:v>Leicester General Hospital (79)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(167)</c:v>
                </c:pt>
                <c:pt idx="3">
                  <c:v>Leicester General Hospital (79)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(167)</c:v>
                </c:pt>
                <c:pt idx="3">
                  <c:v>Leicester General Hospital (79)</c:v>
                </c:pt>
              </c:strCache>
            </c:strRef>
          </c:cat>
          <c:val>
            <c:numRef>
              <c:f>Sheet1!$G$2:$G$5</c:f>
              <c:numCache>
                <c:formatCode>0.0;;</c:formatCode>
                <c:ptCount val="4"/>
                <c:pt idx="0">
                  <c:v>9.1654277755615556</c:v>
                </c:pt>
                <c:pt idx="1">
                  <c:v>8.9550639674780204</c:v>
                </c:pt>
                <c:pt idx="2">
                  <c:v>0</c:v>
                </c:pt>
                <c:pt idx="3">
                  <c:v>9.0736742641797949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(167)</c:v>
                </c:pt>
                <c:pt idx="3">
                  <c:v>Leicester General Hospital (79)</c:v>
                </c:pt>
              </c:strCache>
            </c:strRef>
          </c:cat>
          <c:val>
            <c:numRef>
              <c:f>Sheet1!$H$2:$H$5</c:f>
              <c:numCache>
                <c:formatCode>0.0;;</c:formatCode>
                <c:ptCount val="4"/>
                <c:pt idx="0">
                  <c:v>0</c:v>
                </c:pt>
                <c:pt idx="1">
                  <c:v>0</c:v>
                </c:pt>
                <c:pt idx="2">
                  <c:v>9.3357585992909478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(167)</c:v>
                </c:pt>
                <c:pt idx="3">
                  <c:v>Leicester General Hospital (79)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Leicester Royal Infirmary (184)</c:v>
                </c:pt>
                <c:pt idx="2">
                  <c:v>Glenfield Hospital (167)</c:v>
                </c:pt>
                <c:pt idx="3">
                  <c:v>Leicester General Hospital (79)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0.83457222443844437</c:v>
                </c:pt>
                <c:pt idx="1">
                  <c:v>1.0449360325219796</c:v>
                </c:pt>
                <c:pt idx="2">
                  <c:v>0.66424140070905224</c:v>
                </c:pt>
                <c:pt idx="3">
                  <c:v>0.92632573582020505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Leicester Royal Infirmary (180)</c:v>
                </c:pt>
                <c:pt idx="2">
                  <c:v>Glenfield Hospital (160)</c:v>
                </c:pt>
                <c:pt idx="3">
                  <c:v>Leicester General Hospital (76)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Leicester Royal Infirmary (180)</c:v>
                </c:pt>
                <c:pt idx="2">
                  <c:v>Glenfield Hospital (160)</c:v>
                </c:pt>
                <c:pt idx="3">
                  <c:v>Leicester General Hospital (76)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Leicester Royal Infirmary (180)</c:v>
                </c:pt>
                <c:pt idx="2">
                  <c:v>Glenfield Hospital (160)</c:v>
                </c:pt>
                <c:pt idx="3">
                  <c:v>Leicester General Hospital (76)</c:v>
                </c:pt>
              </c:strCache>
            </c:strRef>
          </c:cat>
          <c:val>
            <c:numRef>
              <c:f>Sheet1!$F$2:$F$5</c:f>
              <c:numCache>
                <c:formatCode>0.0;;</c:formatCode>
                <c:ptCount val="4"/>
                <c:pt idx="0">
                  <c:v>0</c:v>
                </c:pt>
                <c:pt idx="1">
                  <c:v>8.7931372944051525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Leicester Royal Infirmary (180)</c:v>
                </c:pt>
                <c:pt idx="2">
                  <c:v>Glenfield Hospital (160)</c:v>
                </c:pt>
                <c:pt idx="3">
                  <c:v>Leicester General Hospital (76)</c:v>
                </c:pt>
              </c:strCache>
            </c:strRef>
          </c:cat>
          <c:val>
            <c:numRef>
              <c:f>Sheet1!$G$2:$G$5</c:f>
              <c:numCache>
                <c:formatCode>0.0;;</c:formatCode>
                <c:ptCount val="4"/>
                <c:pt idx="0">
                  <c:v>9.1508382739732159</c:v>
                </c:pt>
                <c:pt idx="1">
                  <c:v>0</c:v>
                </c:pt>
                <c:pt idx="2">
                  <c:v>9.3728944044985543</c:v>
                </c:pt>
                <c:pt idx="3">
                  <c:v>9.2216942764341479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Leicester Royal Infirmary (180)</c:v>
                </c:pt>
                <c:pt idx="2">
                  <c:v>Glenfield Hospital (160)</c:v>
                </c:pt>
                <c:pt idx="3">
                  <c:v>Leicester General Hospital (76)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Leicester Royal Infirmary (180)</c:v>
                </c:pt>
                <c:pt idx="2">
                  <c:v>Glenfield Hospital (160)</c:v>
                </c:pt>
                <c:pt idx="3">
                  <c:v>Leicester General Hospital (76)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Leicester Royal Infirmary (180)</c:v>
                </c:pt>
                <c:pt idx="2">
                  <c:v>Glenfield Hospital (160)</c:v>
                </c:pt>
                <c:pt idx="3">
                  <c:v>Leicester General Hospital (76)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0.84916172602678408</c:v>
                </c:pt>
                <c:pt idx="1">
                  <c:v>1.2068627055948475</c:v>
                </c:pt>
                <c:pt idx="2">
                  <c:v>0.62710559550144573</c:v>
                </c:pt>
                <c:pt idx="3">
                  <c:v>0.77830572356585215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(184)</c:v>
                </c:pt>
                <c:pt idx="2">
                  <c:v>Glenfield Hospital (165)</c:v>
                </c:pt>
                <c:pt idx="3">
                  <c:v>Leicester General Hospital (79)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(184)</c:v>
                </c:pt>
                <c:pt idx="2">
                  <c:v>Glenfield Hospital (165)</c:v>
                </c:pt>
                <c:pt idx="3">
                  <c:v>Leicester General Hospital (79)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(184)</c:v>
                </c:pt>
                <c:pt idx="2">
                  <c:v>Glenfield Hospital (165)</c:v>
                </c:pt>
                <c:pt idx="3">
                  <c:v>Leicester General Hospital (79)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(184)</c:v>
                </c:pt>
                <c:pt idx="2">
                  <c:v>Glenfield Hospital (165)</c:v>
                </c:pt>
                <c:pt idx="3">
                  <c:v>Leicester General Hospital (79)</c:v>
                </c:pt>
              </c:strCache>
            </c:strRef>
          </c:cat>
          <c:val>
            <c:numRef>
              <c:f>Sheet1!$G$2:$G$5</c:f>
              <c:numCache>
                <c:formatCode>0.0;;</c:formatCode>
                <c:ptCount val="4"/>
                <c:pt idx="0">
                  <c:v>8.2683383216302087</c:v>
                </c:pt>
                <c:pt idx="1">
                  <c:v>7.8735404696307416</c:v>
                </c:pt>
                <c:pt idx="2">
                  <c:v>8.7030987290856228</c:v>
                </c:pt>
                <c:pt idx="3">
                  <c:v>7.9657974229613524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(184)</c:v>
                </c:pt>
                <c:pt idx="2">
                  <c:v>Glenfield Hospital (165)</c:v>
                </c:pt>
                <c:pt idx="3">
                  <c:v>Leicester General Hospital (79)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(184)</c:v>
                </c:pt>
                <c:pt idx="2">
                  <c:v>Glenfield Hospital (165)</c:v>
                </c:pt>
                <c:pt idx="3">
                  <c:v>Leicester General Hospital (79)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Leicester Royal Infirmary (184)</c:v>
                </c:pt>
                <c:pt idx="2">
                  <c:v>Glenfield Hospital (165)</c:v>
                </c:pt>
                <c:pt idx="3">
                  <c:v>Leicester General Hospital (79)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1.7316616783697913</c:v>
                </c:pt>
                <c:pt idx="1">
                  <c:v>2.1264595303692584</c:v>
                </c:pt>
                <c:pt idx="2">
                  <c:v>1.2969012709143772</c:v>
                </c:pt>
                <c:pt idx="3">
                  <c:v>2.0342025770386476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7.546402663002505</c:v>
                </c:pt>
                <c:pt idx="1">
                  <c:v>7.352656438762649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8.3431860464679275</c:v>
                </c:pt>
                <c:pt idx="1">
                  <c:v>7.9168737904345496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7.4179796909928326</c:v>
                </c:pt>
                <c:pt idx="1">
                  <c:v>6.75497647060104</c:v>
                </c:pt>
                <c:pt idx="2">
                  <c:v>6.4459205047398269</c:v>
                </c:pt>
                <c:pt idx="3">
                  <c:v>6.5823834323518922</c:v>
                </c:pt>
                <c:pt idx="4">
                  <c:v>6.7095951784116679</c:v>
                </c:pt>
                <c:pt idx="5">
                  <c:v>7.1365907026009783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6.2252651029222683</c:v>
                </c:pt>
                <c:pt idx="1">
                  <c:v>6.4456777255356306</c:v>
                </c:pt>
                <c:pt idx="2">
                  <c:v>6.4523557924776922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8.158034072832935</c:v>
                </c:pt>
                <c:pt idx="1">
                  <c:v>7.8113052485286758</c:v>
                </c:pt>
                <c:pt idx="2">
                  <c:v>8.1515369921874736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8.2141257193755095</c:v>
                </c:pt>
                <c:pt idx="1">
                  <c:v>7.9959387373915023</c:v>
                </c:pt>
                <c:pt idx="2">
                  <c:v>8.2572050730199518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8.9680066459178978</c:v>
                </c:pt>
                <c:pt idx="1">
                  <c:v>8.9443494319198997</c:v>
                </c:pt>
                <c:pt idx="2">
                  <c:v>9.0917581521014448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3.740433625285041</c:v>
                </c:pt>
                <c:pt idx="1">
                  <c:v>3.6376038989471731</c:v>
                </c:pt>
                <c:pt idx="2">
                  <c:v>3.697531192521299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8.9246764319159073</c:v>
                </c:pt>
                <c:pt idx="1">
                  <c:v>8.931145156041179</c:v>
                </c:pt>
                <c:pt idx="2">
                  <c:v>8.8036414012084165</c:v>
                </c:pt>
                <c:pt idx="3">
                  <c:v>8.8858030364832654</c:v>
                </c:pt>
                <c:pt idx="4">
                  <c:v>8.7522614392596108</c:v>
                </c:pt>
                <c:pt idx="5">
                  <c:v>8.6888764262068801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8.4849055122446551</c:v>
                </c:pt>
                <c:pt idx="1">
                  <c:v>8.2466839361595028</c:v>
                </c:pt>
                <c:pt idx="2">
                  <c:v>8.4073152097988011</c:v>
                </c:pt>
                <c:pt idx="3">
                  <c:v>8.5333123051213953</c:v>
                </c:pt>
                <c:pt idx="4">
                  <c:v>8.0125826839514502</c:v>
                </c:pt>
                <c:pt idx="5">
                  <c:v>8.4277925536288407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8.3818451074886759</c:v>
                </c:pt>
                <c:pt idx="1">
                  <c:v>7.6922142937824658</c:v>
                </c:pt>
                <c:pt idx="2">
                  <c:v>7.5322625345312844</c:v>
                </c:pt>
                <c:pt idx="3">
                  <c:v>7.7534757791273021</c:v>
                </c:pt>
                <c:pt idx="4">
                  <c:v>7.8872305296259997</c:v>
                </c:pt>
                <c:pt idx="5">
                  <c:v>7.8190009901333148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8.2398397253977507</c:v>
                </c:pt>
                <c:pt idx="1">
                  <c:v>8.2477818117632502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6.9334512347020487</c:v>
                </c:pt>
                <c:pt idx="1">
                  <c:v>6.8260061662430456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9.4562679199206254</c:v>
                </c:pt>
                <c:pt idx="1">
                  <c:v>9.3853680665256682</c:v>
                </c:pt>
                <c:pt idx="2">
                  <c:v>9.2262723420585182</c:v>
                </c:pt>
                <c:pt idx="3">
                  <c:v>9.2060112195515877</c:v>
                </c:pt>
                <c:pt idx="4">
                  <c:v>9.4891189582870652</c:v>
                </c:pt>
                <c:pt idx="5">
                  <c:v>9.4681977407748086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8.4429295392673787</c:v>
                </c:pt>
                <c:pt idx="1">
                  <c:v>8.5504878055694604</c:v>
                </c:pt>
                <c:pt idx="2">
                  <c:v>8.4774245550841698</c:v>
                </c:pt>
                <c:pt idx="3">
                  <c:v>8.3768188194001567</c:v>
                </c:pt>
                <c:pt idx="4">
                  <c:v>8.6922132142452195</c:v>
                </c:pt>
                <c:pt idx="5">
                  <c:v>8.4418246985854033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9.1498051761515864</c:v>
                </c:pt>
                <c:pt idx="1">
                  <c:v>8.9333685606853681</c:v>
                </c:pt>
                <c:pt idx="2">
                  <c:v>8.9311467884492508</c:v>
                </c:pt>
                <c:pt idx="3">
                  <c:v>8.7165152012336264</c:v>
                </c:pt>
                <c:pt idx="4">
                  <c:v>8.8688817797808124</c:v>
                </c:pt>
                <c:pt idx="5">
                  <c:v>8.9935257682279328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8.3880608511445445</c:v>
                </c:pt>
                <c:pt idx="1">
                  <c:v>8.3416259808712745</c:v>
                </c:pt>
                <c:pt idx="2">
                  <c:v>8.2654335844771829</c:v>
                </c:pt>
                <c:pt idx="3">
                  <c:v>8.3891118481959843</c:v>
                </c:pt>
                <c:pt idx="4">
                  <c:v>8.6443794094001749</c:v>
                </c:pt>
                <c:pt idx="5">
                  <c:v>8.8296532704606374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8.6854370693976044</c:v>
                </c:pt>
                <c:pt idx="1">
                  <c:v>8.7465973027683042</c:v>
                </c:pt>
                <c:pt idx="2">
                  <c:v>8.4470190815299109</c:v>
                </c:pt>
                <c:pt idx="3">
                  <c:v>8.6041387797796087</c:v>
                </c:pt>
                <c:pt idx="4">
                  <c:v>8.3967833112724062</c:v>
                </c:pt>
                <c:pt idx="5">
                  <c:v>8.6749325995420445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9.098813348014513</c:v>
                </c:pt>
                <c:pt idx="1">
                  <c:v>8.9629191718131054</c:v>
                </c:pt>
                <c:pt idx="2">
                  <c:v>8.8415472358596752</c:v>
                </c:pt>
                <c:pt idx="3">
                  <c:v>8.7284374499884727</c:v>
                </c:pt>
                <c:pt idx="4">
                  <c:v>8.7494633847312322</c:v>
                </c:pt>
                <c:pt idx="5">
                  <c:v>8.9196957222660149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8.6132459709086433</c:v>
                </c:pt>
                <c:pt idx="1">
                  <c:v>8.5209717623402774</c:v>
                </c:pt>
                <c:pt idx="2">
                  <c:v>8.4770863801573189</c:v>
                </c:pt>
                <c:pt idx="3">
                  <c:v>8.4603486267772006</c:v>
                </c:pt>
                <c:pt idx="4">
                  <c:v>8.3630691264446497</c:v>
                </c:pt>
                <c:pt idx="5">
                  <c:v>8.8266174170816321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7.612440823111716</c:v>
                </c:pt>
                <c:pt idx="1">
                  <c:v>7.1679986222127106</c:v>
                </c:pt>
                <c:pt idx="2">
                  <c:v>7.0234479869043591</c:v>
                </c:pt>
                <c:pt idx="3">
                  <c:v>7.5523885401767359</c:v>
                </c:pt>
                <c:pt idx="4">
                  <c:v>7.55826622236874</c:v>
                </c:pt>
                <c:pt idx="5">
                  <c:v>7.80487221578049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7.9795674770462712</c:v>
                </c:pt>
                <c:pt idx="1">
                  <c:v>7.7071501667962812</c:v>
                </c:pt>
                <c:pt idx="2">
                  <c:v>7.4658912177647219</c:v>
                </c:pt>
                <c:pt idx="3">
                  <c:v>7.4584860829371147</c:v>
                </c:pt>
                <c:pt idx="4">
                  <c:v>7.3503061197908082</c:v>
                </c:pt>
                <c:pt idx="5">
                  <c:v>7.3372308250454097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6.9525751221854408</c:v>
                </c:pt>
                <c:pt idx="1">
                  <c:v>7.2139723980661561</c:v>
                </c:pt>
                <c:pt idx="2">
                  <c:v>6.9416435889202663</c:v>
                </c:pt>
                <c:pt idx="3">
                  <c:v>6.8787436093947116</c:v>
                </c:pt>
                <c:pt idx="4">
                  <c:v>7.1764434937290638</c:v>
                </c:pt>
                <c:pt idx="5">
                  <c:v>7.2895279544004001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8.9106684908041967</c:v>
                </c:pt>
                <c:pt idx="1">
                  <c:v>8.67291731101162</c:v>
                </c:pt>
                <c:pt idx="2">
                  <c:v>8.7722881317715924</c:v>
                </c:pt>
                <c:pt idx="3">
                  <c:v>8.4663801508155725</c:v>
                </c:pt>
                <c:pt idx="4">
                  <c:v>9.0744624369326239</c:v>
                </c:pt>
                <c:pt idx="5">
                  <c:v>8.9617017201392883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7.606731383998973</c:v>
                </c:pt>
                <c:pt idx="1">
                  <c:v>7.7588468940256519</c:v>
                </c:pt>
                <c:pt idx="2">
                  <c:v>7.5696834735657959</c:v>
                </c:pt>
                <c:pt idx="3">
                  <c:v>7.4265798089428436</c:v>
                </c:pt>
                <c:pt idx="4">
                  <c:v>7.4419422085082374</c:v>
                </c:pt>
                <c:pt idx="5">
                  <c:v>7.7797326561082691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9.6039546751180662</c:v>
                </c:pt>
                <c:pt idx="1">
                  <c:v>9.3349766097632347</c:v>
                </c:pt>
                <c:pt idx="2">
                  <c:v>9.5270231580776201</c:v>
                </c:pt>
                <c:pt idx="3">
                  <c:v>9.4782281554065246</c:v>
                </c:pt>
                <c:pt idx="4">
                  <c:v>9.5001207055691204</c:v>
                </c:pt>
                <c:pt idx="5">
                  <c:v>9.4487650650110435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8.9868177354320693</c:v>
                </c:pt>
                <c:pt idx="1">
                  <c:v>8.7693536682343378</c:v>
                </c:pt>
                <c:pt idx="2">
                  <c:v>8.5883526944417863</c:v>
                </c:pt>
                <c:pt idx="3">
                  <c:v>8.9558217517366714</c:v>
                </c:pt>
                <c:pt idx="4">
                  <c:v>8.6542539733741943</c:v>
                </c:pt>
                <c:pt idx="5">
                  <c:v>9.0045727101608222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8.2796872516374176</c:v>
                </c:pt>
                <c:pt idx="1">
                  <c:v>8.3220876885320827</c:v>
                </c:pt>
                <c:pt idx="2">
                  <c:v>8.0902351620443778</c:v>
                </c:pt>
                <c:pt idx="3">
                  <c:v>8.2191801197448822</c:v>
                </c:pt>
                <c:pt idx="4">
                  <c:v>8.2123954716443066</c:v>
                </c:pt>
                <c:pt idx="5">
                  <c:v>8.3574654558545713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6.9833873917978257</c:v>
                </c:pt>
                <c:pt idx="1">
                  <c:v>7.7016389479831826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7.2164954723770336</c:v>
                </c:pt>
                <c:pt idx="1">
                  <c:v>8.1776593562117537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7.0522618541364013</c:v>
                </c:pt>
                <c:pt idx="1">
                  <c:v>6.8724441155332352</c:v>
                </c:pt>
                <c:pt idx="2">
                  <c:v>6.7117690122484657</c:v>
                </c:pt>
                <c:pt idx="3">
                  <c:v>6.5158163947651397</c:v>
                </c:pt>
                <c:pt idx="4">
                  <c:v>6.7497356867674396</c:v>
                </c:pt>
                <c:pt idx="5">
                  <c:v>6.801260433010162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7.9194866049204684</c:v>
                </c:pt>
                <c:pt idx="1">
                  <c:v>8.5843149302155251</c:v>
                </c:pt>
                <c:pt idx="2">
                  <c:v>8.4537705753643024</c:v>
                </c:pt>
                <c:pt idx="3">
                  <c:v>7.9593088058740014</c:v>
                </c:pt>
                <c:pt idx="4">
                  <c:v>8.0082386891912556</c:v>
                </c:pt>
                <c:pt idx="5">
                  <c:v>8.2263795507549595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6.8950837344062297</c:v>
                </c:pt>
                <c:pt idx="1">
                  <c:v>7.1762510046072148</c:v>
                </c:pt>
                <c:pt idx="2">
                  <c:v>6.6582192769364417</c:v>
                </c:pt>
                <c:pt idx="3">
                  <c:v>6.4719360882285804</c:v>
                </c:pt>
                <c:pt idx="4">
                  <c:v>6.7364268810861416</c:v>
                </c:pt>
                <c:pt idx="5">
                  <c:v>7.1776628446157789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7.0610898782637168</c:v>
                </c:pt>
                <c:pt idx="1">
                  <c:v>8.2247885088178254</c:v>
                </c:pt>
                <c:pt idx="2">
                  <c:v>7.8599398539949643</c:v>
                </c:pt>
                <c:pt idx="3">
                  <c:v>7.5469288407614217</c:v>
                </c:pt>
                <c:pt idx="4">
                  <c:v>7.7528065950925633</c:v>
                </c:pt>
                <c:pt idx="5">
                  <c:v>8.1256175393776697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8.927811716701358</c:v>
                </c:pt>
                <c:pt idx="1">
                  <c:v>9.005659014055702</c:v>
                </c:pt>
                <c:pt idx="2">
                  <c:v>8.804700386670282</c:v>
                </c:pt>
                <c:pt idx="3">
                  <c:v>8.8280194970436163</c:v>
                </c:pt>
                <c:pt idx="4">
                  <c:v>9.1137946802714644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4.9468988698772627</c:v>
                </c:pt>
                <c:pt idx="1">
                  <c:v>4.5247569881112666</c:v>
                </c:pt>
                <c:pt idx="2">
                  <c:v>4.0704691692888142</c:v>
                </c:pt>
                <c:pt idx="3">
                  <c:v>4.0462917651629393</c:v>
                </c:pt>
                <c:pt idx="4">
                  <c:v>4.3415081875729111</c:v>
                </c:pt>
                <c:pt idx="5">
                  <c:v>4.1065764047893056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6.2168517645950772</c:v>
                </c:pt>
                <c:pt idx="1">
                  <c:v>6.9712672777157554</c:v>
                </c:pt>
                <c:pt idx="2">
                  <c:v>6.6066640989218381</c:v>
                </c:pt>
                <c:pt idx="3">
                  <c:v>6.478235413861829</c:v>
                </c:pt>
                <c:pt idx="4">
                  <c:v>6.2793755231720096</c:v>
                </c:pt>
                <c:pt idx="5">
                  <c:v>6.7251297010795419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8.4361087564767931</c:v>
                </c:pt>
                <c:pt idx="1">
                  <c:v>8.2319207927675713</c:v>
                </c:pt>
                <c:pt idx="2">
                  <c:v>7.9536975087215733</c:v>
                </c:pt>
                <c:pt idx="3">
                  <c:v>7.776666688901309</c:v>
                </c:pt>
                <c:pt idx="4">
                  <c:v>7.8550311700919266</c:v>
                </c:pt>
                <c:pt idx="5">
                  <c:v>8.0817861001133906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8.2426220022951231</c:v>
                </c:pt>
                <c:pt idx="1">
                  <c:v>8.181148672768078</c:v>
                </c:pt>
                <c:pt idx="2">
                  <c:v>7.7977590970665949</c:v>
                </c:pt>
                <c:pt idx="3">
                  <c:v>7.4449802186209162</c:v>
                </c:pt>
                <c:pt idx="4">
                  <c:v>8.1065612311834077</c:v>
                </c:pt>
                <c:pt idx="5">
                  <c:v>8.3441037672349125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5.9195650643981406</c:v>
                </c:pt>
                <c:pt idx="1">
                  <c:v>6.8411855941664097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8.8825230078466433</c:v>
                </c:pt>
                <c:pt idx="1">
                  <c:v>8.9813203378733668</c:v>
                </c:pt>
                <c:pt idx="2">
                  <c:v>9.1654277755615556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9.1084424026079436</c:v>
                </c:pt>
                <c:pt idx="1">
                  <c:v>9.2012819431563155</c:v>
                </c:pt>
                <c:pt idx="2">
                  <c:v>9.0243345910702608</c:v>
                </c:pt>
                <c:pt idx="3">
                  <c:v>9.0229130978955361</c:v>
                </c:pt>
                <c:pt idx="4">
                  <c:v>9.1121009106071771</c:v>
                </c:pt>
                <c:pt idx="5">
                  <c:v>9.1508382739732159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8.1510757937673297</c:v>
                </c:pt>
                <c:pt idx="1">
                  <c:v>8.3779386666653171</c:v>
                </c:pt>
                <c:pt idx="2">
                  <c:v>7.8425134701191954</c:v>
                </c:pt>
                <c:pt idx="3">
                  <c:v>7.9433267840465298</c:v>
                </c:pt>
                <c:pt idx="4">
                  <c:v>8.1349170200017564</c:v>
                </c:pt>
                <c:pt idx="5">
                  <c:v>8.2683383216302087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5324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RWE | University Hospitals of Leicester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5324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RWE | University Hospitals of Leicester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RWE | University Hospitals of Leicester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Hospitals of Leicester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88032451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27504566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50037390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48604899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83731032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31197327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97096266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11012461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17111182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30293366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01613650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of Leicester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of Leicester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Mixed messages:</a:t>
            </a:r>
            <a:r>
              <a:rPr lang="en-GB" sz="1250">
                <a:solidFill>
                  <a:prstClr val="black"/>
                </a:solidFill>
                <a:latin typeface="Arial"/>
              </a:rPr>
              <a:t> </a:t>
            </a:r>
            <a:r>
              <a:rPr lang="en-GB" sz="1250" b="0" noProof="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take medication they brought with them when they need to</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250876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13243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49671545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526919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57162768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79016879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18987822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836924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854744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205001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18894271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9021043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35018970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00199191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65231949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00655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06972374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4248193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93718772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543618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9385306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416592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12113369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3388460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6030816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141121953"/>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53330804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6468923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0699839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3364053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0609826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221301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29336636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2320015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83013685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66492337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97512949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9260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9403470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035178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96934454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0126916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20022839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94697901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5612289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00821373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6658094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4183303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189878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9551045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3876027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6999482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69716163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77344772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7865063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1975507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08429646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87538116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6182665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689390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5173783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899502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14388170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9291074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94985973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82524234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85724300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34071764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7785938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12342485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937725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28891157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6481335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829647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60476541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4936750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5996501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73935156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29850863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5637071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14334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67561206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2607180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23695078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63125187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99376915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6496988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47302850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39398942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93690928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58822021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8277217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43750592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3699408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66737610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6473823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9983581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66351842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8855294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76499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86787145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6504748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68069890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525553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797814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955270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66963010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6471046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47139535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6249654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947736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99964547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301495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80156043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21610373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6634161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8591173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2883462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1969299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13006413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3575097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3829955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0004627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8045468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1699384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6260025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5893834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9181007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5185411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2384482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2858601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4770601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83191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6249350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664791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2629513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9960429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5724515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5113306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0726496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4018152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6861512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9308328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9432415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4668047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0612352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0187607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9550087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0369291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6580284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8689848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669535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3084109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0086255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1130124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6284130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412425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1522170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3284201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1853866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2540371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918680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977370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459669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470604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0035339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2489165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428612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48478889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40187307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44401051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4911389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30208595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1645115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091877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64072120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59883172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1759743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04368150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9564755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5365896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4738295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6745748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411784449"/>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82977631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5952369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8939530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2948828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94603022"/>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08485570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69404502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36204697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45271592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2571064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5615786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226561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659351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561879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3706361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39082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378578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4353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349999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907712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2308641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17826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4276883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00433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3903045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220567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595777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8908570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7275991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162494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628488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486579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9938376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48927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25921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088163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7909769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701687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07095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467623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73051295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88236950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16823807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64123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86603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64431667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15050298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81915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719423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3232817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81543370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949892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27943989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337073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55252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269043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410551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18182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619687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82152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1069256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912770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49900022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625576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2871298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3735989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6011882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98933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16620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919921426"/>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559402105"/>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16318</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of Leicester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